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83"/>
  </p:notesMasterIdLst>
  <p:sldIdLst>
    <p:sldId id="256" r:id="rId3"/>
    <p:sldId id="273" r:id="rId4"/>
    <p:sldId id="274" r:id="rId5"/>
    <p:sldId id="275" r:id="rId6"/>
    <p:sldId id="276" r:id="rId7"/>
    <p:sldId id="277" r:id="rId8"/>
    <p:sldId id="272" r:id="rId9"/>
    <p:sldId id="267" r:id="rId10"/>
    <p:sldId id="257" r:id="rId11"/>
    <p:sldId id="268" r:id="rId12"/>
    <p:sldId id="266" r:id="rId13"/>
    <p:sldId id="281" r:id="rId14"/>
    <p:sldId id="280" r:id="rId15"/>
    <p:sldId id="283" r:id="rId16"/>
    <p:sldId id="285" r:id="rId17"/>
    <p:sldId id="284" r:id="rId18"/>
    <p:sldId id="286" r:id="rId19"/>
    <p:sldId id="287" r:id="rId20"/>
    <p:sldId id="288" r:id="rId21"/>
    <p:sldId id="289" r:id="rId22"/>
    <p:sldId id="291" r:id="rId23"/>
    <p:sldId id="290" r:id="rId24"/>
    <p:sldId id="292" r:id="rId25"/>
    <p:sldId id="293" r:id="rId26"/>
    <p:sldId id="294" r:id="rId27"/>
    <p:sldId id="295" r:id="rId28"/>
    <p:sldId id="296" r:id="rId29"/>
    <p:sldId id="297" r:id="rId30"/>
    <p:sldId id="298" r:id="rId31"/>
    <p:sldId id="299" r:id="rId32"/>
    <p:sldId id="300" r:id="rId33"/>
    <p:sldId id="301" r:id="rId34"/>
    <p:sldId id="306" r:id="rId35"/>
    <p:sldId id="302" r:id="rId36"/>
    <p:sldId id="345" r:id="rId37"/>
    <p:sldId id="303" r:id="rId38"/>
    <p:sldId id="305" r:id="rId39"/>
    <p:sldId id="304" r:id="rId40"/>
    <p:sldId id="307" r:id="rId41"/>
    <p:sldId id="309" r:id="rId42"/>
    <p:sldId id="308" r:id="rId43"/>
    <p:sldId id="310" r:id="rId44"/>
    <p:sldId id="311" r:id="rId45"/>
    <p:sldId id="282" r:id="rId46"/>
    <p:sldId id="312" r:id="rId47"/>
    <p:sldId id="313" r:id="rId48"/>
    <p:sldId id="314" r:id="rId49"/>
    <p:sldId id="316" r:id="rId50"/>
    <p:sldId id="315"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9" r:id="rId72"/>
    <p:sldId id="337" r:id="rId73"/>
    <p:sldId id="341" r:id="rId74"/>
    <p:sldId id="340" r:id="rId75"/>
    <p:sldId id="342" r:id="rId76"/>
    <p:sldId id="343" r:id="rId77"/>
    <p:sldId id="344" r:id="rId78"/>
    <p:sldId id="262" r:id="rId79"/>
    <p:sldId id="263" r:id="rId80"/>
    <p:sldId id="278" r:id="rId81"/>
    <p:sldId id="279" r:id="rId82"/>
  </p:sldIdLst>
  <p:sldSz cx="12192000" cy="6858000"/>
  <p:notesSz cx="6858000" cy="9144000"/>
  <p:embeddedFontLst>
    <p:embeddedFont>
      <p:font typeface="Alfarn" panose="00000800000000000000" charset="0"/>
      <p:bold r:id="rId84"/>
    </p:embeddedFont>
    <p:embeddedFont>
      <p:font typeface="Calibri" panose="020F0502020204030204" pitchFamily="34" charset="0"/>
      <p:regular r:id="rId85"/>
      <p:bold r:id="rId86"/>
      <p:italic r:id="rId87"/>
      <p:boldItalic r:id="rId88"/>
    </p:embeddedFont>
    <p:embeddedFont>
      <p:font typeface="CarlMarx" panose="020B0604020202020204" charset="0"/>
      <p:regular r:id="rId89"/>
      <p:bold r:id="rId90"/>
    </p:embeddedFont>
    <p:embeddedFont>
      <p:font typeface="Consolas" panose="020B0609020204030204" pitchFamily="49" charset="0"/>
      <p:regular r:id="rId91"/>
      <p:bold r:id="rId92"/>
      <p:italic r:id="rId93"/>
      <p:boldItalic r:id="rId94"/>
    </p:embeddedFont>
    <p:embeddedFont>
      <p:font typeface="Lucida Console" panose="020B0609040504020204" pitchFamily="49" charset="0"/>
      <p:regular r:id="rId95"/>
    </p:embeddedFont>
    <p:embeddedFont>
      <p:font typeface="Segoe UI" panose="020B0502040204020203" pitchFamily="34" charset="0"/>
      <p:regular r:id="rId96"/>
      <p:bold r:id="rId97"/>
      <p:italic r:id="rId98"/>
      <p:boldItalic r:id="rId99"/>
    </p:embeddedFont>
    <p:embeddedFont>
      <p:font typeface="Stencil" panose="040409050D0802020404" pitchFamily="82" charset="0"/>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1C5FF-62A3-4019-AA1E-F89AA9155D35}" v="4" dt="2019-05-28T08:05:11.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71" d="100"/>
          <a:sy n="71" d="100"/>
        </p:scale>
        <p:origin x="20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4.fntdata"/><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17.fntdata"/><Relationship Id="rId105"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B23F1-793E-4DB5-B111-E7EA995ED542}" type="doc">
      <dgm:prSet loTypeId="urn:microsoft.com/office/officeart/2005/8/layout/chevron1" loCatId="process" qsTypeId="urn:microsoft.com/office/officeart/2005/8/quickstyle/simple1" qsCatId="simple" csTypeId="urn:microsoft.com/office/officeart/2005/8/colors/accent0_3" csCatId="mainScheme" phldr="1"/>
      <dgm:spPr/>
    </dgm:pt>
    <dgm:pt modelId="{3ADBEA93-AF5B-4B5B-9713-2247F6B0F784}">
      <dgm:prSet phldrT="[Text]"/>
      <dgm:spPr/>
      <dgm:t>
        <a:bodyPr/>
        <a:lstStyle/>
        <a:p>
          <a:r>
            <a:rPr lang="fr-FR" dirty="0"/>
            <a:t>Learning </a:t>
          </a:r>
          <a:r>
            <a:rPr lang="fr-FR" dirty="0" err="1"/>
            <a:t>what</a:t>
          </a:r>
          <a:r>
            <a:rPr lang="fr-FR" dirty="0"/>
            <a:t> an </a:t>
          </a:r>
          <a:r>
            <a:rPr lang="fr-FR" dirty="0" err="1"/>
            <a:t>object</a:t>
          </a:r>
          <a:r>
            <a:rPr lang="fr-FR" dirty="0"/>
            <a:t> </a:t>
          </a:r>
          <a:r>
            <a:rPr lang="fr-FR" dirty="0" err="1"/>
            <a:t>was</a:t>
          </a:r>
          <a:endParaRPr lang="en-US" dirty="0"/>
        </a:p>
      </dgm:t>
    </dgm:pt>
    <dgm:pt modelId="{D358EEEF-B1F6-4F40-85DE-3465E92F2603}" type="parTrans" cxnId="{4FBA5AE7-F7F9-4338-B88A-EF6AB1D00BC3}">
      <dgm:prSet/>
      <dgm:spPr/>
      <dgm:t>
        <a:bodyPr/>
        <a:lstStyle/>
        <a:p>
          <a:endParaRPr lang="en-US"/>
        </a:p>
      </dgm:t>
    </dgm:pt>
    <dgm:pt modelId="{9E048CFA-F99A-4010-9CCA-3A08802550FA}" type="sibTrans" cxnId="{4FBA5AE7-F7F9-4338-B88A-EF6AB1D00BC3}">
      <dgm:prSet/>
      <dgm:spPr/>
      <dgm:t>
        <a:bodyPr/>
        <a:lstStyle/>
        <a:p>
          <a:endParaRPr lang="en-US"/>
        </a:p>
      </dgm:t>
    </dgm:pt>
    <dgm:pt modelId="{2F506CC7-9E81-4C73-99A6-5459C1CE0DC1}">
      <dgm:prSet phldrT="[Text]"/>
      <dgm:spPr/>
      <dgm:t>
        <a:bodyPr/>
        <a:lstStyle/>
        <a:p>
          <a:r>
            <a:rPr lang="fr-FR" dirty="0"/>
            <a:t>Learning class basics</a:t>
          </a:r>
          <a:endParaRPr lang="en-US" dirty="0"/>
        </a:p>
      </dgm:t>
    </dgm:pt>
    <dgm:pt modelId="{97E86755-8B07-448E-936F-0CC40180E9F4}" type="parTrans" cxnId="{3987679E-7D6B-4493-99B0-CCD935DB3B84}">
      <dgm:prSet/>
      <dgm:spPr/>
      <dgm:t>
        <a:bodyPr/>
        <a:lstStyle/>
        <a:p>
          <a:endParaRPr lang="en-US"/>
        </a:p>
      </dgm:t>
    </dgm:pt>
    <dgm:pt modelId="{9EC6AF13-1543-457E-BD0C-45D50060B46B}" type="sibTrans" cxnId="{3987679E-7D6B-4493-99B0-CCD935DB3B84}">
      <dgm:prSet/>
      <dgm:spPr/>
      <dgm:t>
        <a:bodyPr/>
        <a:lstStyle/>
        <a:p>
          <a:endParaRPr lang="en-US"/>
        </a:p>
      </dgm:t>
    </dgm:pt>
    <dgm:pt modelId="{57F88708-B911-4575-9EE6-D7610AE94B5F}">
      <dgm:prSet phldrT="[Text]"/>
      <dgm:spPr/>
      <dgm:t>
        <a:bodyPr/>
        <a:lstStyle/>
        <a:p>
          <a:r>
            <a:rPr lang="fr-FR" dirty="0" err="1"/>
            <a:t>Reusing</a:t>
          </a:r>
          <a:r>
            <a:rPr lang="fr-FR" dirty="0"/>
            <a:t> </a:t>
          </a:r>
          <a:r>
            <a:rPr lang="fr-FR" dirty="0" err="1"/>
            <a:t>knowledge</a:t>
          </a:r>
          <a:endParaRPr lang="en-US" dirty="0"/>
        </a:p>
      </dgm:t>
    </dgm:pt>
    <dgm:pt modelId="{339AB8FC-7718-4DB3-BA73-C0AF46DBF6F5}" type="parTrans" cxnId="{4198AC8A-A19F-4710-B948-8B7DC5CB8670}">
      <dgm:prSet/>
      <dgm:spPr/>
      <dgm:t>
        <a:bodyPr/>
        <a:lstStyle/>
        <a:p>
          <a:endParaRPr lang="en-US"/>
        </a:p>
      </dgm:t>
    </dgm:pt>
    <dgm:pt modelId="{42680B79-E672-4A60-92A8-A27F2978C838}" type="sibTrans" cxnId="{4198AC8A-A19F-4710-B948-8B7DC5CB8670}">
      <dgm:prSet/>
      <dgm:spPr/>
      <dgm:t>
        <a:bodyPr/>
        <a:lstStyle/>
        <a:p>
          <a:endParaRPr lang="en-US"/>
        </a:p>
      </dgm:t>
    </dgm:pt>
    <dgm:pt modelId="{6BD9F73F-2F8D-41B7-9D6B-05FEDD6BFAEC}">
      <dgm:prSet phldrT="[Text]"/>
      <dgm:spPr/>
      <dgm:t>
        <a:bodyPr/>
        <a:lstStyle/>
        <a:p>
          <a:r>
            <a:rPr lang="fr-FR" dirty="0" err="1"/>
            <a:t>Looking</a:t>
          </a:r>
          <a:r>
            <a:rPr lang="fr-FR" dirty="0"/>
            <a:t> </a:t>
          </a:r>
          <a:r>
            <a:rPr lang="fr-FR" dirty="0" err="1"/>
            <a:t>forward</a:t>
          </a:r>
          <a:endParaRPr lang="en-US" dirty="0"/>
        </a:p>
      </dgm:t>
    </dgm:pt>
    <dgm:pt modelId="{326509C0-F778-4E64-BF69-551D060EE032}" type="parTrans" cxnId="{6DF7119A-DCE5-4E27-8C7E-13A22EFED9CA}">
      <dgm:prSet/>
      <dgm:spPr/>
      <dgm:t>
        <a:bodyPr/>
        <a:lstStyle/>
        <a:p>
          <a:endParaRPr lang="en-US"/>
        </a:p>
      </dgm:t>
    </dgm:pt>
    <dgm:pt modelId="{6E992EFD-349E-45FC-92DB-43F7D399B613}" type="sibTrans" cxnId="{6DF7119A-DCE5-4E27-8C7E-13A22EFED9CA}">
      <dgm:prSet/>
      <dgm:spPr/>
      <dgm:t>
        <a:bodyPr/>
        <a:lstStyle/>
        <a:p>
          <a:endParaRPr lang="en-US"/>
        </a:p>
      </dgm:t>
    </dgm:pt>
    <dgm:pt modelId="{88020178-31CB-4F0F-ACFB-3D6E62BEE542}">
      <dgm:prSet phldrT="[Text]"/>
      <dgm:spPr/>
      <dgm:t>
        <a:bodyPr/>
        <a:lstStyle/>
        <a:p>
          <a:r>
            <a:rPr lang="fr-FR" dirty="0" err="1"/>
            <a:t>Making</a:t>
          </a:r>
          <a:r>
            <a:rPr lang="fr-FR" dirty="0"/>
            <a:t> </a:t>
          </a:r>
          <a:r>
            <a:rPr lang="fr-FR" dirty="0" err="1"/>
            <a:t>mistakes</a:t>
          </a:r>
          <a:endParaRPr lang="en-US" dirty="0"/>
        </a:p>
      </dgm:t>
    </dgm:pt>
    <dgm:pt modelId="{EAA6D191-D49F-40DC-B5D3-FE1B141F9620}" type="parTrans" cxnId="{12E0CAF5-745B-4C34-AC58-A7E953823ABA}">
      <dgm:prSet/>
      <dgm:spPr/>
      <dgm:t>
        <a:bodyPr/>
        <a:lstStyle/>
        <a:p>
          <a:endParaRPr lang="en-US"/>
        </a:p>
      </dgm:t>
    </dgm:pt>
    <dgm:pt modelId="{8FE3E258-2321-4892-A573-E5425E879043}" type="sibTrans" cxnId="{12E0CAF5-745B-4C34-AC58-A7E953823ABA}">
      <dgm:prSet/>
      <dgm:spPr/>
      <dgm:t>
        <a:bodyPr/>
        <a:lstStyle/>
        <a:p>
          <a:endParaRPr lang="en-US"/>
        </a:p>
      </dgm:t>
    </dgm:pt>
    <dgm:pt modelId="{11732D11-2530-4E6C-AAF0-A0C54E330AAA}" type="pres">
      <dgm:prSet presAssocID="{0E3B23F1-793E-4DB5-B111-E7EA995ED542}" presName="Name0" presStyleCnt="0">
        <dgm:presLayoutVars>
          <dgm:dir/>
          <dgm:animLvl val="lvl"/>
          <dgm:resizeHandles val="exact"/>
        </dgm:presLayoutVars>
      </dgm:prSet>
      <dgm:spPr/>
    </dgm:pt>
    <dgm:pt modelId="{15FB09E6-642F-4620-A31D-D56E730FDECE}" type="pres">
      <dgm:prSet presAssocID="{3ADBEA93-AF5B-4B5B-9713-2247F6B0F784}" presName="parTxOnly" presStyleLbl="node1" presStyleIdx="0" presStyleCnt="5">
        <dgm:presLayoutVars>
          <dgm:chMax val="0"/>
          <dgm:chPref val="0"/>
          <dgm:bulletEnabled val="1"/>
        </dgm:presLayoutVars>
      </dgm:prSet>
      <dgm:spPr/>
    </dgm:pt>
    <dgm:pt modelId="{9251EB2B-5565-46C1-9E40-8507E9841459}" type="pres">
      <dgm:prSet presAssocID="{9E048CFA-F99A-4010-9CCA-3A08802550FA}" presName="parTxOnlySpace" presStyleCnt="0"/>
      <dgm:spPr/>
    </dgm:pt>
    <dgm:pt modelId="{6DE47CAB-73B6-4B83-A394-38A4519D0CBA}" type="pres">
      <dgm:prSet presAssocID="{2F506CC7-9E81-4C73-99A6-5459C1CE0DC1}" presName="parTxOnly" presStyleLbl="node1" presStyleIdx="1" presStyleCnt="5">
        <dgm:presLayoutVars>
          <dgm:chMax val="0"/>
          <dgm:chPref val="0"/>
          <dgm:bulletEnabled val="1"/>
        </dgm:presLayoutVars>
      </dgm:prSet>
      <dgm:spPr/>
    </dgm:pt>
    <dgm:pt modelId="{0190588A-2573-409F-9E07-060527FD270F}" type="pres">
      <dgm:prSet presAssocID="{9EC6AF13-1543-457E-BD0C-45D50060B46B}" presName="parTxOnlySpace" presStyleCnt="0"/>
      <dgm:spPr/>
    </dgm:pt>
    <dgm:pt modelId="{3DE8998D-E460-4B71-8CFA-E3B0DDFE9013}" type="pres">
      <dgm:prSet presAssocID="{88020178-31CB-4F0F-ACFB-3D6E62BEE542}" presName="parTxOnly" presStyleLbl="node1" presStyleIdx="2" presStyleCnt="5">
        <dgm:presLayoutVars>
          <dgm:chMax val="0"/>
          <dgm:chPref val="0"/>
          <dgm:bulletEnabled val="1"/>
        </dgm:presLayoutVars>
      </dgm:prSet>
      <dgm:spPr/>
    </dgm:pt>
    <dgm:pt modelId="{E5194D2C-CC0E-45E5-8C39-0A11BDDDE227}" type="pres">
      <dgm:prSet presAssocID="{8FE3E258-2321-4892-A573-E5425E879043}" presName="parTxOnlySpace" presStyleCnt="0"/>
      <dgm:spPr/>
    </dgm:pt>
    <dgm:pt modelId="{478F21C4-9100-4ED3-B37B-BAE1CE3456FC}" type="pres">
      <dgm:prSet presAssocID="{57F88708-B911-4575-9EE6-D7610AE94B5F}" presName="parTxOnly" presStyleLbl="node1" presStyleIdx="3" presStyleCnt="5">
        <dgm:presLayoutVars>
          <dgm:chMax val="0"/>
          <dgm:chPref val="0"/>
          <dgm:bulletEnabled val="1"/>
        </dgm:presLayoutVars>
      </dgm:prSet>
      <dgm:spPr/>
    </dgm:pt>
    <dgm:pt modelId="{417E3C83-AED0-48CB-BBDD-B7B65547A702}" type="pres">
      <dgm:prSet presAssocID="{42680B79-E672-4A60-92A8-A27F2978C838}" presName="parTxOnlySpace" presStyleCnt="0"/>
      <dgm:spPr/>
    </dgm:pt>
    <dgm:pt modelId="{153D7BAB-B3AE-49CD-86E5-E37D208E58CA}" type="pres">
      <dgm:prSet presAssocID="{6BD9F73F-2F8D-41B7-9D6B-05FEDD6BFAEC}" presName="parTxOnly" presStyleLbl="node1" presStyleIdx="4" presStyleCnt="5">
        <dgm:presLayoutVars>
          <dgm:chMax val="0"/>
          <dgm:chPref val="0"/>
          <dgm:bulletEnabled val="1"/>
        </dgm:presLayoutVars>
      </dgm:prSet>
      <dgm:spPr/>
    </dgm:pt>
  </dgm:ptLst>
  <dgm:cxnLst>
    <dgm:cxn modelId="{183E6B18-8691-45FD-910B-424F38F21402}" type="presOf" srcId="{3ADBEA93-AF5B-4B5B-9713-2247F6B0F784}" destId="{15FB09E6-642F-4620-A31D-D56E730FDECE}" srcOrd="0" destOrd="0" presId="urn:microsoft.com/office/officeart/2005/8/layout/chevron1"/>
    <dgm:cxn modelId="{18D1B31F-07B8-4461-B0B5-984D249BD25D}" type="presOf" srcId="{88020178-31CB-4F0F-ACFB-3D6E62BEE542}" destId="{3DE8998D-E460-4B71-8CFA-E3B0DDFE9013}" srcOrd="0" destOrd="0" presId="urn:microsoft.com/office/officeart/2005/8/layout/chevron1"/>
    <dgm:cxn modelId="{824C3536-C90F-4ED2-B028-18E95B416939}" type="presOf" srcId="{0E3B23F1-793E-4DB5-B111-E7EA995ED542}" destId="{11732D11-2530-4E6C-AAF0-A0C54E330AAA}" srcOrd="0" destOrd="0" presId="urn:microsoft.com/office/officeart/2005/8/layout/chevron1"/>
    <dgm:cxn modelId="{F42D777F-16E5-43CB-8FC0-CB16999AE526}" type="presOf" srcId="{2F506CC7-9E81-4C73-99A6-5459C1CE0DC1}" destId="{6DE47CAB-73B6-4B83-A394-38A4519D0CBA}" srcOrd="0" destOrd="0" presId="urn:microsoft.com/office/officeart/2005/8/layout/chevron1"/>
    <dgm:cxn modelId="{4198AC8A-A19F-4710-B948-8B7DC5CB8670}" srcId="{0E3B23F1-793E-4DB5-B111-E7EA995ED542}" destId="{57F88708-B911-4575-9EE6-D7610AE94B5F}" srcOrd="3" destOrd="0" parTransId="{339AB8FC-7718-4DB3-BA73-C0AF46DBF6F5}" sibTransId="{42680B79-E672-4A60-92A8-A27F2978C838}"/>
    <dgm:cxn modelId="{F9145991-F14C-4120-9C17-EAE1F214CF39}" type="presOf" srcId="{6BD9F73F-2F8D-41B7-9D6B-05FEDD6BFAEC}" destId="{153D7BAB-B3AE-49CD-86E5-E37D208E58CA}" srcOrd="0" destOrd="0" presId="urn:microsoft.com/office/officeart/2005/8/layout/chevron1"/>
    <dgm:cxn modelId="{6DF7119A-DCE5-4E27-8C7E-13A22EFED9CA}" srcId="{0E3B23F1-793E-4DB5-B111-E7EA995ED542}" destId="{6BD9F73F-2F8D-41B7-9D6B-05FEDD6BFAEC}" srcOrd="4" destOrd="0" parTransId="{326509C0-F778-4E64-BF69-551D060EE032}" sibTransId="{6E992EFD-349E-45FC-92DB-43F7D399B613}"/>
    <dgm:cxn modelId="{3987679E-7D6B-4493-99B0-CCD935DB3B84}" srcId="{0E3B23F1-793E-4DB5-B111-E7EA995ED542}" destId="{2F506CC7-9E81-4C73-99A6-5459C1CE0DC1}" srcOrd="1" destOrd="0" parTransId="{97E86755-8B07-448E-936F-0CC40180E9F4}" sibTransId="{9EC6AF13-1543-457E-BD0C-45D50060B46B}"/>
    <dgm:cxn modelId="{3CD330DE-5288-4B26-BB6D-6A1A3A4B24A5}" type="presOf" srcId="{57F88708-B911-4575-9EE6-D7610AE94B5F}" destId="{478F21C4-9100-4ED3-B37B-BAE1CE3456FC}" srcOrd="0" destOrd="0" presId="urn:microsoft.com/office/officeart/2005/8/layout/chevron1"/>
    <dgm:cxn modelId="{4FBA5AE7-F7F9-4338-B88A-EF6AB1D00BC3}" srcId="{0E3B23F1-793E-4DB5-B111-E7EA995ED542}" destId="{3ADBEA93-AF5B-4B5B-9713-2247F6B0F784}" srcOrd="0" destOrd="0" parTransId="{D358EEEF-B1F6-4F40-85DE-3465E92F2603}" sibTransId="{9E048CFA-F99A-4010-9CCA-3A08802550FA}"/>
    <dgm:cxn modelId="{12E0CAF5-745B-4C34-AC58-A7E953823ABA}" srcId="{0E3B23F1-793E-4DB5-B111-E7EA995ED542}" destId="{88020178-31CB-4F0F-ACFB-3D6E62BEE542}" srcOrd="2" destOrd="0" parTransId="{EAA6D191-D49F-40DC-B5D3-FE1B141F9620}" sibTransId="{8FE3E258-2321-4892-A573-E5425E879043}"/>
    <dgm:cxn modelId="{DED33D36-FFB9-4008-B30E-13BAAC645C5B}" type="presParOf" srcId="{11732D11-2530-4E6C-AAF0-A0C54E330AAA}" destId="{15FB09E6-642F-4620-A31D-D56E730FDECE}" srcOrd="0" destOrd="0" presId="urn:microsoft.com/office/officeart/2005/8/layout/chevron1"/>
    <dgm:cxn modelId="{EFFC0A46-F9FC-4FEF-8073-4BD262ABCDA1}" type="presParOf" srcId="{11732D11-2530-4E6C-AAF0-A0C54E330AAA}" destId="{9251EB2B-5565-46C1-9E40-8507E9841459}" srcOrd="1" destOrd="0" presId="urn:microsoft.com/office/officeart/2005/8/layout/chevron1"/>
    <dgm:cxn modelId="{35620B88-2334-4E8D-BBFA-0CE128016628}" type="presParOf" srcId="{11732D11-2530-4E6C-AAF0-A0C54E330AAA}" destId="{6DE47CAB-73B6-4B83-A394-38A4519D0CBA}" srcOrd="2" destOrd="0" presId="urn:microsoft.com/office/officeart/2005/8/layout/chevron1"/>
    <dgm:cxn modelId="{E21FED60-8F22-4B47-B2BA-7106C8DE8636}" type="presParOf" srcId="{11732D11-2530-4E6C-AAF0-A0C54E330AAA}" destId="{0190588A-2573-409F-9E07-060527FD270F}" srcOrd="3" destOrd="0" presId="urn:microsoft.com/office/officeart/2005/8/layout/chevron1"/>
    <dgm:cxn modelId="{EB5165BE-A8A5-46AE-BFC3-B0A8E976D3B4}" type="presParOf" srcId="{11732D11-2530-4E6C-AAF0-A0C54E330AAA}" destId="{3DE8998D-E460-4B71-8CFA-E3B0DDFE9013}" srcOrd="4" destOrd="0" presId="urn:microsoft.com/office/officeart/2005/8/layout/chevron1"/>
    <dgm:cxn modelId="{B2D2A4A3-6981-481D-86EF-CE2B46ECB773}" type="presParOf" srcId="{11732D11-2530-4E6C-AAF0-A0C54E330AAA}" destId="{E5194D2C-CC0E-45E5-8C39-0A11BDDDE227}" srcOrd="5" destOrd="0" presId="urn:microsoft.com/office/officeart/2005/8/layout/chevron1"/>
    <dgm:cxn modelId="{F15FA51E-AC60-4A9E-9EA8-5D821CEA488E}" type="presParOf" srcId="{11732D11-2530-4E6C-AAF0-A0C54E330AAA}" destId="{478F21C4-9100-4ED3-B37B-BAE1CE3456FC}" srcOrd="6" destOrd="0" presId="urn:microsoft.com/office/officeart/2005/8/layout/chevron1"/>
    <dgm:cxn modelId="{224475FE-69C1-449F-A843-05F81D6C3F27}" type="presParOf" srcId="{11732D11-2530-4E6C-AAF0-A0C54E330AAA}" destId="{417E3C83-AED0-48CB-BBDD-B7B65547A702}" srcOrd="7" destOrd="0" presId="urn:microsoft.com/office/officeart/2005/8/layout/chevron1"/>
    <dgm:cxn modelId="{17A6FE5E-E991-46E3-B0FB-FBA149F3D506}" type="presParOf" srcId="{11732D11-2530-4E6C-AAF0-A0C54E330AAA}" destId="{153D7BAB-B3AE-49CD-86E5-E37D208E58C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B23F1-793E-4DB5-B111-E7EA995ED542}" type="doc">
      <dgm:prSet loTypeId="urn:microsoft.com/office/officeart/2005/8/layout/chevron1" loCatId="process" qsTypeId="urn:microsoft.com/office/officeart/2005/8/quickstyle/simple1" qsCatId="simple" csTypeId="urn:microsoft.com/office/officeart/2005/8/colors/accent0_3" csCatId="mainScheme" phldr="1"/>
      <dgm:spPr/>
    </dgm:pt>
    <dgm:pt modelId="{3ADBEA93-AF5B-4B5B-9713-2247F6B0F784}">
      <dgm:prSet phldrT="[Text]"/>
      <dgm:spPr/>
      <dgm:t>
        <a:bodyPr/>
        <a:lstStyle/>
        <a:p>
          <a:r>
            <a:rPr lang="fr-FR" dirty="0"/>
            <a:t>Learning </a:t>
          </a:r>
          <a:r>
            <a:rPr lang="fr-FR" dirty="0" err="1"/>
            <a:t>what</a:t>
          </a:r>
          <a:r>
            <a:rPr lang="fr-FR" dirty="0"/>
            <a:t> an </a:t>
          </a:r>
          <a:r>
            <a:rPr lang="fr-FR" dirty="0" err="1"/>
            <a:t>object</a:t>
          </a:r>
          <a:r>
            <a:rPr lang="fr-FR" dirty="0"/>
            <a:t> </a:t>
          </a:r>
          <a:r>
            <a:rPr lang="fr-FR" dirty="0" err="1"/>
            <a:t>was</a:t>
          </a:r>
          <a:endParaRPr lang="en-US" dirty="0"/>
        </a:p>
      </dgm:t>
    </dgm:pt>
    <dgm:pt modelId="{D358EEEF-B1F6-4F40-85DE-3465E92F2603}" type="parTrans" cxnId="{4FBA5AE7-F7F9-4338-B88A-EF6AB1D00BC3}">
      <dgm:prSet/>
      <dgm:spPr/>
      <dgm:t>
        <a:bodyPr/>
        <a:lstStyle/>
        <a:p>
          <a:endParaRPr lang="en-US"/>
        </a:p>
      </dgm:t>
    </dgm:pt>
    <dgm:pt modelId="{9E048CFA-F99A-4010-9CCA-3A08802550FA}" type="sibTrans" cxnId="{4FBA5AE7-F7F9-4338-B88A-EF6AB1D00BC3}">
      <dgm:prSet/>
      <dgm:spPr/>
      <dgm:t>
        <a:bodyPr/>
        <a:lstStyle/>
        <a:p>
          <a:endParaRPr lang="en-US"/>
        </a:p>
      </dgm:t>
    </dgm:pt>
    <dgm:pt modelId="{2F506CC7-9E81-4C73-99A6-5459C1CE0DC1}">
      <dgm:prSet phldrT="[Text]"/>
      <dgm:spPr/>
      <dgm:t>
        <a:bodyPr/>
        <a:lstStyle/>
        <a:p>
          <a:r>
            <a:rPr lang="fr-FR" dirty="0"/>
            <a:t>Learning OOP basics</a:t>
          </a:r>
          <a:endParaRPr lang="en-US" dirty="0"/>
        </a:p>
      </dgm:t>
    </dgm:pt>
    <dgm:pt modelId="{97E86755-8B07-448E-936F-0CC40180E9F4}" type="parTrans" cxnId="{3987679E-7D6B-4493-99B0-CCD935DB3B84}">
      <dgm:prSet/>
      <dgm:spPr/>
      <dgm:t>
        <a:bodyPr/>
        <a:lstStyle/>
        <a:p>
          <a:endParaRPr lang="en-US"/>
        </a:p>
      </dgm:t>
    </dgm:pt>
    <dgm:pt modelId="{9EC6AF13-1543-457E-BD0C-45D50060B46B}" type="sibTrans" cxnId="{3987679E-7D6B-4493-99B0-CCD935DB3B84}">
      <dgm:prSet/>
      <dgm:spPr/>
      <dgm:t>
        <a:bodyPr/>
        <a:lstStyle/>
        <a:p>
          <a:endParaRPr lang="en-US"/>
        </a:p>
      </dgm:t>
    </dgm:pt>
    <dgm:pt modelId="{57F88708-B911-4575-9EE6-D7610AE94B5F}">
      <dgm:prSet phldrT="[Text]"/>
      <dgm:spPr/>
      <dgm:t>
        <a:bodyPr/>
        <a:lstStyle/>
        <a:p>
          <a:r>
            <a:rPr lang="fr-FR" dirty="0" err="1"/>
            <a:t>Reusing</a:t>
          </a:r>
          <a:r>
            <a:rPr lang="fr-FR" dirty="0"/>
            <a:t> </a:t>
          </a:r>
          <a:r>
            <a:rPr lang="fr-FR" dirty="0" err="1"/>
            <a:t>knowledge</a:t>
          </a:r>
          <a:endParaRPr lang="en-US" dirty="0"/>
        </a:p>
      </dgm:t>
    </dgm:pt>
    <dgm:pt modelId="{339AB8FC-7718-4DB3-BA73-C0AF46DBF6F5}" type="parTrans" cxnId="{4198AC8A-A19F-4710-B948-8B7DC5CB8670}">
      <dgm:prSet/>
      <dgm:spPr/>
      <dgm:t>
        <a:bodyPr/>
        <a:lstStyle/>
        <a:p>
          <a:endParaRPr lang="en-US"/>
        </a:p>
      </dgm:t>
    </dgm:pt>
    <dgm:pt modelId="{42680B79-E672-4A60-92A8-A27F2978C838}" type="sibTrans" cxnId="{4198AC8A-A19F-4710-B948-8B7DC5CB8670}">
      <dgm:prSet/>
      <dgm:spPr/>
      <dgm:t>
        <a:bodyPr/>
        <a:lstStyle/>
        <a:p>
          <a:endParaRPr lang="en-US"/>
        </a:p>
      </dgm:t>
    </dgm:pt>
    <dgm:pt modelId="{6BD9F73F-2F8D-41B7-9D6B-05FEDD6BFAEC}">
      <dgm:prSet phldrT="[Text]"/>
      <dgm:spPr/>
      <dgm:t>
        <a:bodyPr/>
        <a:lstStyle/>
        <a:p>
          <a:r>
            <a:rPr lang="fr-FR" dirty="0" err="1"/>
            <a:t>Looking</a:t>
          </a:r>
          <a:r>
            <a:rPr lang="fr-FR" dirty="0"/>
            <a:t> </a:t>
          </a:r>
          <a:r>
            <a:rPr lang="fr-FR" dirty="0" err="1"/>
            <a:t>forward</a:t>
          </a:r>
          <a:endParaRPr lang="en-US" dirty="0"/>
        </a:p>
      </dgm:t>
    </dgm:pt>
    <dgm:pt modelId="{326509C0-F778-4E64-BF69-551D060EE032}" type="parTrans" cxnId="{6DF7119A-DCE5-4E27-8C7E-13A22EFED9CA}">
      <dgm:prSet/>
      <dgm:spPr/>
      <dgm:t>
        <a:bodyPr/>
        <a:lstStyle/>
        <a:p>
          <a:endParaRPr lang="en-US"/>
        </a:p>
      </dgm:t>
    </dgm:pt>
    <dgm:pt modelId="{6E992EFD-349E-45FC-92DB-43F7D399B613}" type="sibTrans" cxnId="{6DF7119A-DCE5-4E27-8C7E-13A22EFED9CA}">
      <dgm:prSet/>
      <dgm:spPr/>
      <dgm:t>
        <a:bodyPr/>
        <a:lstStyle/>
        <a:p>
          <a:endParaRPr lang="en-US"/>
        </a:p>
      </dgm:t>
    </dgm:pt>
    <dgm:pt modelId="{88020178-31CB-4F0F-ACFB-3D6E62BEE542}">
      <dgm:prSet phldrT="[Text]"/>
      <dgm:spPr/>
      <dgm:t>
        <a:bodyPr/>
        <a:lstStyle/>
        <a:p>
          <a:r>
            <a:rPr lang="fr-FR" dirty="0" err="1"/>
            <a:t>Making</a:t>
          </a:r>
          <a:r>
            <a:rPr lang="fr-FR" dirty="0"/>
            <a:t> </a:t>
          </a:r>
          <a:r>
            <a:rPr lang="fr-FR" dirty="0" err="1"/>
            <a:t>mistakes</a:t>
          </a:r>
          <a:endParaRPr lang="en-US" dirty="0"/>
        </a:p>
      </dgm:t>
    </dgm:pt>
    <dgm:pt modelId="{EAA6D191-D49F-40DC-B5D3-FE1B141F9620}" type="parTrans" cxnId="{12E0CAF5-745B-4C34-AC58-A7E953823ABA}">
      <dgm:prSet/>
      <dgm:spPr/>
      <dgm:t>
        <a:bodyPr/>
        <a:lstStyle/>
        <a:p>
          <a:endParaRPr lang="en-US"/>
        </a:p>
      </dgm:t>
    </dgm:pt>
    <dgm:pt modelId="{8FE3E258-2321-4892-A573-E5425E879043}" type="sibTrans" cxnId="{12E0CAF5-745B-4C34-AC58-A7E953823ABA}">
      <dgm:prSet/>
      <dgm:spPr/>
      <dgm:t>
        <a:bodyPr/>
        <a:lstStyle/>
        <a:p>
          <a:endParaRPr lang="en-US"/>
        </a:p>
      </dgm:t>
    </dgm:pt>
    <dgm:pt modelId="{11732D11-2530-4E6C-AAF0-A0C54E330AAA}" type="pres">
      <dgm:prSet presAssocID="{0E3B23F1-793E-4DB5-B111-E7EA995ED542}" presName="Name0" presStyleCnt="0">
        <dgm:presLayoutVars>
          <dgm:dir/>
          <dgm:animLvl val="lvl"/>
          <dgm:resizeHandles val="exact"/>
        </dgm:presLayoutVars>
      </dgm:prSet>
      <dgm:spPr/>
    </dgm:pt>
    <dgm:pt modelId="{15FB09E6-642F-4620-A31D-D56E730FDECE}" type="pres">
      <dgm:prSet presAssocID="{3ADBEA93-AF5B-4B5B-9713-2247F6B0F784}" presName="parTxOnly" presStyleLbl="node1" presStyleIdx="0" presStyleCnt="5">
        <dgm:presLayoutVars>
          <dgm:chMax val="0"/>
          <dgm:chPref val="0"/>
          <dgm:bulletEnabled val="1"/>
        </dgm:presLayoutVars>
      </dgm:prSet>
      <dgm:spPr/>
    </dgm:pt>
    <dgm:pt modelId="{9251EB2B-5565-46C1-9E40-8507E9841459}" type="pres">
      <dgm:prSet presAssocID="{9E048CFA-F99A-4010-9CCA-3A08802550FA}" presName="parTxOnlySpace" presStyleCnt="0"/>
      <dgm:spPr/>
    </dgm:pt>
    <dgm:pt modelId="{6DE47CAB-73B6-4B83-A394-38A4519D0CBA}" type="pres">
      <dgm:prSet presAssocID="{2F506CC7-9E81-4C73-99A6-5459C1CE0DC1}" presName="parTxOnly" presStyleLbl="node1" presStyleIdx="1" presStyleCnt="5">
        <dgm:presLayoutVars>
          <dgm:chMax val="0"/>
          <dgm:chPref val="0"/>
          <dgm:bulletEnabled val="1"/>
        </dgm:presLayoutVars>
      </dgm:prSet>
      <dgm:spPr/>
    </dgm:pt>
    <dgm:pt modelId="{0190588A-2573-409F-9E07-060527FD270F}" type="pres">
      <dgm:prSet presAssocID="{9EC6AF13-1543-457E-BD0C-45D50060B46B}" presName="parTxOnlySpace" presStyleCnt="0"/>
      <dgm:spPr/>
    </dgm:pt>
    <dgm:pt modelId="{3DE8998D-E460-4B71-8CFA-E3B0DDFE9013}" type="pres">
      <dgm:prSet presAssocID="{88020178-31CB-4F0F-ACFB-3D6E62BEE542}" presName="parTxOnly" presStyleLbl="node1" presStyleIdx="2" presStyleCnt="5">
        <dgm:presLayoutVars>
          <dgm:chMax val="0"/>
          <dgm:chPref val="0"/>
          <dgm:bulletEnabled val="1"/>
        </dgm:presLayoutVars>
      </dgm:prSet>
      <dgm:spPr/>
    </dgm:pt>
    <dgm:pt modelId="{E5194D2C-CC0E-45E5-8C39-0A11BDDDE227}" type="pres">
      <dgm:prSet presAssocID="{8FE3E258-2321-4892-A573-E5425E879043}" presName="parTxOnlySpace" presStyleCnt="0"/>
      <dgm:spPr/>
    </dgm:pt>
    <dgm:pt modelId="{478F21C4-9100-4ED3-B37B-BAE1CE3456FC}" type="pres">
      <dgm:prSet presAssocID="{57F88708-B911-4575-9EE6-D7610AE94B5F}" presName="parTxOnly" presStyleLbl="node1" presStyleIdx="3" presStyleCnt="5">
        <dgm:presLayoutVars>
          <dgm:chMax val="0"/>
          <dgm:chPref val="0"/>
          <dgm:bulletEnabled val="1"/>
        </dgm:presLayoutVars>
      </dgm:prSet>
      <dgm:spPr/>
    </dgm:pt>
    <dgm:pt modelId="{417E3C83-AED0-48CB-BBDD-B7B65547A702}" type="pres">
      <dgm:prSet presAssocID="{42680B79-E672-4A60-92A8-A27F2978C838}" presName="parTxOnlySpace" presStyleCnt="0"/>
      <dgm:spPr/>
    </dgm:pt>
    <dgm:pt modelId="{153D7BAB-B3AE-49CD-86E5-E37D208E58CA}" type="pres">
      <dgm:prSet presAssocID="{6BD9F73F-2F8D-41B7-9D6B-05FEDD6BFAEC}" presName="parTxOnly" presStyleLbl="node1" presStyleIdx="4" presStyleCnt="5">
        <dgm:presLayoutVars>
          <dgm:chMax val="0"/>
          <dgm:chPref val="0"/>
          <dgm:bulletEnabled val="1"/>
        </dgm:presLayoutVars>
      </dgm:prSet>
      <dgm:spPr/>
    </dgm:pt>
  </dgm:ptLst>
  <dgm:cxnLst>
    <dgm:cxn modelId="{183E6B18-8691-45FD-910B-424F38F21402}" type="presOf" srcId="{3ADBEA93-AF5B-4B5B-9713-2247F6B0F784}" destId="{15FB09E6-642F-4620-A31D-D56E730FDECE}" srcOrd="0" destOrd="0" presId="urn:microsoft.com/office/officeart/2005/8/layout/chevron1"/>
    <dgm:cxn modelId="{18D1B31F-07B8-4461-B0B5-984D249BD25D}" type="presOf" srcId="{88020178-31CB-4F0F-ACFB-3D6E62BEE542}" destId="{3DE8998D-E460-4B71-8CFA-E3B0DDFE9013}" srcOrd="0" destOrd="0" presId="urn:microsoft.com/office/officeart/2005/8/layout/chevron1"/>
    <dgm:cxn modelId="{824C3536-C90F-4ED2-B028-18E95B416939}" type="presOf" srcId="{0E3B23F1-793E-4DB5-B111-E7EA995ED542}" destId="{11732D11-2530-4E6C-AAF0-A0C54E330AAA}" srcOrd="0" destOrd="0" presId="urn:microsoft.com/office/officeart/2005/8/layout/chevron1"/>
    <dgm:cxn modelId="{F42D777F-16E5-43CB-8FC0-CB16999AE526}" type="presOf" srcId="{2F506CC7-9E81-4C73-99A6-5459C1CE0DC1}" destId="{6DE47CAB-73B6-4B83-A394-38A4519D0CBA}" srcOrd="0" destOrd="0" presId="urn:microsoft.com/office/officeart/2005/8/layout/chevron1"/>
    <dgm:cxn modelId="{4198AC8A-A19F-4710-B948-8B7DC5CB8670}" srcId="{0E3B23F1-793E-4DB5-B111-E7EA995ED542}" destId="{57F88708-B911-4575-9EE6-D7610AE94B5F}" srcOrd="3" destOrd="0" parTransId="{339AB8FC-7718-4DB3-BA73-C0AF46DBF6F5}" sibTransId="{42680B79-E672-4A60-92A8-A27F2978C838}"/>
    <dgm:cxn modelId="{F9145991-F14C-4120-9C17-EAE1F214CF39}" type="presOf" srcId="{6BD9F73F-2F8D-41B7-9D6B-05FEDD6BFAEC}" destId="{153D7BAB-B3AE-49CD-86E5-E37D208E58CA}" srcOrd="0" destOrd="0" presId="urn:microsoft.com/office/officeart/2005/8/layout/chevron1"/>
    <dgm:cxn modelId="{6DF7119A-DCE5-4E27-8C7E-13A22EFED9CA}" srcId="{0E3B23F1-793E-4DB5-B111-E7EA995ED542}" destId="{6BD9F73F-2F8D-41B7-9D6B-05FEDD6BFAEC}" srcOrd="4" destOrd="0" parTransId="{326509C0-F778-4E64-BF69-551D060EE032}" sibTransId="{6E992EFD-349E-45FC-92DB-43F7D399B613}"/>
    <dgm:cxn modelId="{3987679E-7D6B-4493-99B0-CCD935DB3B84}" srcId="{0E3B23F1-793E-4DB5-B111-E7EA995ED542}" destId="{2F506CC7-9E81-4C73-99A6-5459C1CE0DC1}" srcOrd="1" destOrd="0" parTransId="{97E86755-8B07-448E-936F-0CC40180E9F4}" sibTransId="{9EC6AF13-1543-457E-BD0C-45D50060B46B}"/>
    <dgm:cxn modelId="{3CD330DE-5288-4B26-BB6D-6A1A3A4B24A5}" type="presOf" srcId="{57F88708-B911-4575-9EE6-D7610AE94B5F}" destId="{478F21C4-9100-4ED3-B37B-BAE1CE3456FC}" srcOrd="0" destOrd="0" presId="urn:microsoft.com/office/officeart/2005/8/layout/chevron1"/>
    <dgm:cxn modelId="{4FBA5AE7-F7F9-4338-B88A-EF6AB1D00BC3}" srcId="{0E3B23F1-793E-4DB5-B111-E7EA995ED542}" destId="{3ADBEA93-AF5B-4B5B-9713-2247F6B0F784}" srcOrd="0" destOrd="0" parTransId="{D358EEEF-B1F6-4F40-85DE-3465E92F2603}" sibTransId="{9E048CFA-F99A-4010-9CCA-3A08802550FA}"/>
    <dgm:cxn modelId="{12E0CAF5-745B-4C34-AC58-A7E953823ABA}" srcId="{0E3B23F1-793E-4DB5-B111-E7EA995ED542}" destId="{88020178-31CB-4F0F-ACFB-3D6E62BEE542}" srcOrd="2" destOrd="0" parTransId="{EAA6D191-D49F-40DC-B5D3-FE1B141F9620}" sibTransId="{8FE3E258-2321-4892-A573-E5425E879043}"/>
    <dgm:cxn modelId="{DED33D36-FFB9-4008-B30E-13BAAC645C5B}" type="presParOf" srcId="{11732D11-2530-4E6C-AAF0-A0C54E330AAA}" destId="{15FB09E6-642F-4620-A31D-D56E730FDECE}" srcOrd="0" destOrd="0" presId="urn:microsoft.com/office/officeart/2005/8/layout/chevron1"/>
    <dgm:cxn modelId="{EFFC0A46-F9FC-4FEF-8073-4BD262ABCDA1}" type="presParOf" srcId="{11732D11-2530-4E6C-AAF0-A0C54E330AAA}" destId="{9251EB2B-5565-46C1-9E40-8507E9841459}" srcOrd="1" destOrd="0" presId="urn:microsoft.com/office/officeart/2005/8/layout/chevron1"/>
    <dgm:cxn modelId="{35620B88-2334-4E8D-BBFA-0CE128016628}" type="presParOf" srcId="{11732D11-2530-4E6C-AAF0-A0C54E330AAA}" destId="{6DE47CAB-73B6-4B83-A394-38A4519D0CBA}" srcOrd="2" destOrd="0" presId="urn:microsoft.com/office/officeart/2005/8/layout/chevron1"/>
    <dgm:cxn modelId="{E21FED60-8F22-4B47-B2BA-7106C8DE8636}" type="presParOf" srcId="{11732D11-2530-4E6C-AAF0-A0C54E330AAA}" destId="{0190588A-2573-409F-9E07-060527FD270F}" srcOrd="3" destOrd="0" presId="urn:microsoft.com/office/officeart/2005/8/layout/chevron1"/>
    <dgm:cxn modelId="{EB5165BE-A8A5-46AE-BFC3-B0A8E976D3B4}" type="presParOf" srcId="{11732D11-2530-4E6C-AAF0-A0C54E330AAA}" destId="{3DE8998D-E460-4B71-8CFA-E3B0DDFE9013}" srcOrd="4" destOrd="0" presId="urn:microsoft.com/office/officeart/2005/8/layout/chevron1"/>
    <dgm:cxn modelId="{B2D2A4A3-6981-481D-86EF-CE2B46ECB773}" type="presParOf" srcId="{11732D11-2530-4E6C-AAF0-A0C54E330AAA}" destId="{E5194D2C-CC0E-45E5-8C39-0A11BDDDE227}" srcOrd="5" destOrd="0" presId="urn:microsoft.com/office/officeart/2005/8/layout/chevron1"/>
    <dgm:cxn modelId="{F15FA51E-AC60-4A9E-9EA8-5D821CEA488E}" type="presParOf" srcId="{11732D11-2530-4E6C-AAF0-A0C54E330AAA}" destId="{478F21C4-9100-4ED3-B37B-BAE1CE3456FC}" srcOrd="6" destOrd="0" presId="urn:microsoft.com/office/officeart/2005/8/layout/chevron1"/>
    <dgm:cxn modelId="{224475FE-69C1-449F-A843-05F81D6C3F27}" type="presParOf" srcId="{11732D11-2530-4E6C-AAF0-A0C54E330AAA}" destId="{417E3C83-AED0-48CB-BBDD-B7B65547A702}" srcOrd="7" destOrd="0" presId="urn:microsoft.com/office/officeart/2005/8/layout/chevron1"/>
    <dgm:cxn modelId="{17A6FE5E-E991-46E3-B0FB-FBA149F3D506}" type="presParOf" srcId="{11732D11-2530-4E6C-AAF0-A0C54E330AAA}" destId="{153D7BAB-B3AE-49CD-86E5-E37D208E58C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3B23F1-793E-4DB5-B111-E7EA995ED542}" type="doc">
      <dgm:prSet loTypeId="urn:microsoft.com/office/officeart/2005/8/layout/chevron1" loCatId="process" qsTypeId="urn:microsoft.com/office/officeart/2005/8/quickstyle/simple1" qsCatId="simple" csTypeId="urn:microsoft.com/office/officeart/2005/8/colors/accent0_3" csCatId="mainScheme" phldr="1"/>
      <dgm:spPr/>
    </dgm:pt>
    <dgm:pt modelId="{3ADBEA93-AF5B-4B5B-9713-2247F6B0F784}">
      <dgm:prSet phldrT="[Text]"/>
      <dgm:spPr/>
      <dgm:t>
        <a:bodyPr/>
        <a:lstStyle/>
        <a:p>
          <a:r>
            <a:rPr lang="fr-FR" dirty="0"/>
            <a:t>Learning </a:t>
          </a:r>
          <a:r>
            <a:rPr lang="fr-FR" dirty="0" err="1"/>
            <a:t>what</a:t>
          </a:r>
          <a:r>
            <a:rPr lang="fr-FR" dirty="0"/>
            <a:t> an </a:t>
          </a:r>
          <a:r>
            <a:rPr lang="fr-FR" dirty="0" err="1"/>
            <a:t>object</a:t>
          </a:r>
          <a:r>
            <a:rPr lang="fr-FR" dirty="0"/>
            <a:t> </a:t>
          </a:r>
          <a:r>
            <a:rPr lang="fr-FR" dirty="0" err="1"/>
            <a:t>was</a:t>
          </a:r>
          <a:endParaRPr lang="en-US" dirty="0"/>
        </a:p>
      </dgm:t>
    </dgm:pt>
    <dgm:pt modelId="{D358EEEF-B1F6-4F40-85DE-3465E92F2603}" type="parTrans" cxnId="{4FBA5AE7-F7F9-4338-B88A-EF6AB1D00BC3}">
      <dgm:prSet/>
      <dgm:spPr/>
      <dgm:t>
        <a:bodyPr/>
        <a:lstStyle/>
        <a:p>
          <a:endParaRPr lang="en-US"/>
        </a:p>
      </dgm:t>
    </dgm:pt>
    <dgm:pt modelId="{9E048CFA-F99A-4010-9CCA-3A08802550FA}" type="sibTrans" cxnId="{4FBA5AE7-F7F9-4338-B88A-EF6AB1D00BC3}">
      <dgm:prSet/>
      <dgm:spPr/>
      <dgm:t>
        <a:bodyPr/>
        <a:lstStyle/>
        <a:p>
          <a:endParaRPr lang="en-US"/>
        </a:p>
      </dgm:t>
    </dgm:pt>
    <dgm:pt modelId="{2F506CC7-9E81-4C73-99A6-5459C1CE0DC1}">
      <dgm:prSet phldrT="[Text]"/>
      <dgm:spPr/>
      <dgm:t>
        <a:bodyPr/>
        <a:lstStyle/>
        <a:p>
          <a:r>
            <a:rPr lang="fr-FR" dirty="0"/>
            <a:t>Learning OOP basics</a:t>
          </a:r>
          <a:endParaRPr lang="en-US" dirty="0"/>
        </a:p>
      </dgm:t>
    </dgm:pt>
    <dgm:pt modelId="{97E86755-8B07-448E-936F-0CC40180E9F4}" type="parTrans" cxnId="{3987679E-7D6B-4493-99B0-CCD935DB3B84}">
      <dgm:prSet/>
      <dgm:spPr/>
      <dgm:t>
        <a:bodyPr/>
        <a:lstStyle/>
        <a:p>
          <a:endParaRPr lang="en-US"/>
        </a:p>
      </dgm:t>
    </dgm:pt>
    <dgm:pt modelId="{9EC6AF13-1543-457E-BD0C-45D50060B46B}" type="sibTrans" cxnId="{3987679E-7D6B-4493-99B0-CCD935DB3B84}">
      <dgm:prSet/>
      <dgm:spPr/>
      <dgm:t>
        <a:bodyPr/>
        <a:lstStyle/>
        <a:p>
          <a:endParaRPr lang="en-US"/>
        </a:p>
      </dgm:t>
    </dgm:pt>
    <dgm:pt modelId="{57F88708-B911-4575-9EE6-D7610AE94B5F}">
      <dgm:prSet phldrT="[Text]"/>
      <dgm:spPr/>
      <dgm:t>
        <a:bodyPr/>
        <a:lstStyle/>
        <a:p>
          <a:r>
            <a:rPr lang="fr-FR" dirty="0" err="1"/>
            <a:t>Reusing</a:t>
          </a:r>
          <a:r>
            <a:rPr lang="fr-FR" dirty="0"/>
            <a:t> </a:t>
          </a:r>
          <a:r>
            <a:rPr lang="fr-FR" dirty="0" err="1"/>
            <a:t>knowledge</a:t>
          </a:r>
          <a:endParaRPr lang="en-US" dirty="0"/>
        </a:p>
      </dgm:t>
    </dgm:pt>
    <dgm:pt modelId="{339AB8FC-7718-4DB3-BA73-C0AF46DBF6F5}" type="parTrans" cxnId="{4198AC8A-A19F-4710-B948-8B7DC5CB8670}">
      <dgm:prSet/>
      <dgm:spPr/>
      <dgm:t>
        <a:bodyPr/>
        <a:lstStyle/>
        <a:p>
          <a:endParaRPr lang="en-US"/>
        </a:p>
      </dgm:t>
    </dgm:pt>
    <dgm:pt modelId="{42680B79-E672-4A60-92A8-A27F2978C838}" type="sibTrans" cxnId="{4198AC8A-A19F-4710-B948-8B7DC5CB8670}">
      <dgm:prSet/>
      <dgm:spPr/>
      <dgm:t>
        <a:bodyPr/>
        <a:lstStyle/>
        <a:p>
          <a:endParaRPr lang="en-US"/>
        </a:p>
      </dgm:t>
    </dgm:pt>
    <dgm:pt modelId="{6BD9F73F-2F8D-41B7-9D6B-05FEDD6BFAEC}">
      <dgm:prSet phldrT="[Text]"/>
      <dgm:spPr/>
      <dgm:t>
        <a:bodyPr/>
        <a:lstStyle/>
        <a:p>
          <a:r>
            <a:rPr lang="fr-FR" dirty="0" err="1"/>
            <a:t>Looking</a:t>
          </a:r>
          <a:r>
            <a:rPr lang="fr-FR" dirty="0"/>
            <a:t> </a:t>
          </a:r>
          <a:r>
            <a:rPr lang="fr-FR" dirty="0" err="1"/>
            <a:t>forward</a:t>
          </a:r>
          <a:endParaRPr lang="en-US" dirty="0"/>
        </a:p>
      </dgm:t>
    </dgm:pt>
    <dgm:pt modelId="{326509C0-F778-4E64-BF69-551D060EE032}" type="parTrans" cxnId="{6DF7119A-DCE5-4E27-8C7E-13A22EFED9CA}">
      <dgm:prSet/>
      <dgm:spPr/>
      <dgm:t>
        <a:bodyPr/>
        <a:lstStyle/>
        <a:p>
          <a:endParaRPr lang="en-US"/>
        </a:p>
      </dgm:t>
    </dgm:pt>
    <dgm:pt modelId="{6E992EFD-349E-45FC-92DB-43F7D399B613}" type="sibTrans" cxnId="{6DF7119A-DCE5-4E27-8C7E-13A22EFED9CA}">
      <dgm:prSet/>
      <dgm:spPr/>
      <dgm:t>
        <a:bodyPr/>
        <a:lstStyle/>
        <a:p>
          <a:endParaRPr lang="en-US"/>
        </a:p>
      </dgm:t>
    </dgm:pt>
    <dgm:pt modelId="{88020178-31CB-4F0F-ACFB-3D6E62BEE542}">
      <dgm:prSet phldrT="[Text]"/>
      <dgm:spPr/>
      <dgm:t>
        <a:bodyPr/>
        <a:lstStyle/>
        <a:p>
          <a:r>
            <a:rPr lang="fr-FR" dirty="0" err="1"/>
            <a:t>Making</a:t>
          </a:r>
          <a:r>
            <a:rPr lang="fr-FR" dirty="0"/>
            <a:t> </a:t>
          </a:r>
          <a:r>
            <a:rPr lang="fr-FR" dirty="0" err="1"/>
            <a:t>mistakes</a:t>
          </a:r>
          <a:endParaRPr lang="en-US" dirty="0"/>
        </a:p>
      </dgm:t>
    </dgm:pt>
    <dgm:pt modelId="{EAA6D191-D49F-40DC-B5D3-FE1B141F9620}" type="parTrans" cxnId="{12E0CAF5-745B-4C34-AC58-A7E953823ABA}">
      <dgm:prSet/>
      <dgm:spPr/>
      <dgm:t>
        <a:bodyPr/>
        <a:lstStyle/>
        <a:p>
          <a:endParaRPr lang="en-US"/>
        </a:p>
      </dgm:t>
    </dgm:pt>
    <dgm:pt modelId="{8FE3E258-2321-4892-A573-E5425E879043}" type="sibTrans" cxnId="{12E0CAF5-745B-4C34-AC58-A7E953823ABA}">
      <dgm:prSet/>
      <dgm:spPr/>
      <dgm:t>
        <a:bodyPr/>
        <a:lstStyle/>
        <a:p>
          <a:endParaRPr lang="en-US"/>
        </a:p>
      </dgm:t>
    </dgm:pt>
    <dgm:pt modelId="{11732D11-2530-4E6C-AAF0-A0C54E330AAA}" type="pres">
      <dgm:prSet presAssocID="{0E3B23F1-793E-4DB5-B111-E7EA995ED542}" presName="Name0" presStyleCnt="0">
        <dgm:presLayoutVars>
          <dgm:dir/>
          <dgm:animLvl val="lvl"/>
          <dgm:resizeHandles val="exact"/>
        </dgm:presLayoutVars>
      </dgm:prSet>
      <dgm:spPr/>
    </dgm:pt>
    <dgm:pt modelId="{15FB09E6-642F-4620-A31D-D56E730FDECE}" type="pres">
      <dgm:prSet presAssocID="{3ADBEA93-AF5B-4B5B-9713-2247F6B0F784}" presName="parTxOnly" presStyleLbl="node1" presStyleIdx="0" presStyleCnt="5">
        <dgm:presLayoutVars>
          <dgm:chMax val="0"/>
          <dgm:chPref val="0"/>
          <dgm:bulletEnabled val="1"/>
        </dgm:presLayoutVars>
      </dgm:prSet>
      <dgm:spPr/>
    </dgm:pt>
    <dgm:pt modelId="{9251EB2B-5565-46C1-9E40-8507E9841459}" type="pres">
      <dgm:prSet presAssocID="{9E048CFA-F99A-4010-9CCA-3A08802550FA}" presName="parTxOnlySpace" presStyleCnt="0"/>
      <dgm:spPr/>
    </dgm:pt>
    <dgm:pt modelId="{6DE47CAB-73B6-4B83-A394-38A4519D0CBA}" type="pres">
      <dgm:prSet presAssocID="{2F506CC7-9E81-4C73-99A6-5459C1CE0DC1}" presName="parTxOnly" presStyleLbl="node1" presStyleIdx="1" presStyleCnt="5">
        <dgm:presLayoutVars>
          <dgm:chMax val="0"/>
          <dgm:chPref val="0"/>
          <dgm:bulletEnabled val="1"/>
        </dgm:presLayoutVars>
      </dgm:prSet>
      <dgm:spPr/>
    </dgm:pt>
    <dgm:pt modelId="{0190588A-2573-409F-9E07-060527FD270F}" type="pres">
      <dgm:prSet presAssocID="{9EC6AF13-1543-457E-BD0C-45D50060B46B}" presName="parTxOnlySpace" presStyleCnt="0"/>
      <dgm:spPr/>
    </dgm:pt>
    <dgm:pt modelId="{3DE8998D-E460-4B71-8CFA-E3B0DDFE9013}" type="pres">
      <dgm:prSet presAssocID="{88020178-31CB-4F0F-ACFB-3D6E62BEE542}" presName="parTxOnly" presStyleLbl="node1" presStyleIdx="2" presStyleCnt="5">
        <dgm:presLayoutVars>
          <dgm:chMax val="0"/>
          <dgm:chPref val="0"/>
          <dgm:bulletEnabled val="1"/>
        </dgm:presLayoutVars>
      </dgm:prSet>
      <dgm:spPr/>
    </dgm:pt>
    <dgm:pt modelId="{E5194D2C-CC0E-45E5-8C39-0A11BDDDE227}" type="pres">
      <dgm:prSet presAssocID="{8FE3E258-2321-4892-A573-E5425E879043}" presName="parTxOnlySpace" presStyleCnt="0"/>
      <dgm:spPr/>
    </dgm:pt>
    <dgm:pt modelId="{478F21C4-9100-4ED3-B37B-BAE1CE3456FC}" type="pres">
      <dgm:prSet presAssocID="{57F88708-B911-4575-9EE6-D7610AE94B5F}" presName="parTxOnly" presStyleLbl="node1" presStyleIdx="3" presStyleCnt="5">
        <dgm:presLayoutVars>
          <dgm:chMax val="0"/>
          <dgm:chPref val="0"/>
          <dgm:bulletEnabled val="1"/>
        </dgm:presLayoutVars>
      </dgm:prSet>
      <dgm:spPr/>
    </dgm:pt>
    <dgm:pt modelId="{417E3C83-AED0-48CB-BBDD-B7B65547A702}" type="pres">
      <dgm:prSet presAssocID="{42680B79-E672-4A60-92A8-A27F2978C838}" presName="parTxOnlySpace" presStyleCnt="0"/>
      <dgm:spPr/>
    </dgm:pt>
    <dgm:pt modelId="{153D7BAB-B3AE-49CD-86E5-E37D208E58CA}" type="pres">
      <dgm:prSet presAssocID="{6BD9F73F-2F8D-41B7-9D6B-05FEDD6BFAEC}" presName="parTxOnly" presStyleLbl="node1" presStyleIdx="4" presStyleCnt="5">
        <dgm:presLayoutVars>
          <dgm:chMax val="0"/>
          <dgm:chPref val="0"/>
          <dgm:bulletEnabled val="1"/>
        </dgm:presLayoutVars>
      </dgm:prSet>
      <dgm:spPr/>
    </dgm:pt>
  </dgm:ptLst>
  <dgm:cxnLst>
    <dgm:cxn modelId="{183E6B18-8691-45FD-910B-424F38F21402}" type="presOf" srcId="{3ADBEA93-AF5B-4B5B-9713-2247F6B0F784}" destId="{15FB09E6-642F-4620-A31D-D56E730FDECE}" srcOrd="0" destOrd="0" presId="urn:microsoft.com/office/officeart/2005/8/layout/chevron1"/>
    <dgm:cxn modelId="{18D1B31F-07B8-4461-B0B5-984D249BD25D}" type="presOf" srcId="{88020178-31CB-4F0F-ACFB-3D6E62BEE542}" destId="{3DE8998D-E460-4B71-8CFA-E3B0DDFE9013}" srcOrd="0" destOrd="0" presId="urn:microsoft.com/office/officeart/2005/8/layout/chevron1"/>
    <dgm:cxn modelId="{824C3536-C90F-4ED2-B028-18E95B416939}" type="presOf" srcId="{0E3B23F1-793E-4DB5-B111-E7EA995ED542}" destId="{11732D11-2530-4E6C-AAF0-A0C54E330AAA}" srcOrd="0" destOrd="0" presId="urn:microsoft.com/office/officeart/2005/8/layout/chevron1"/>
    <dgm:cxn modelId="{F42D777F-16E5-43CB-8FC0-CB16999AE526}" type="presOf" srcId="{2F506CC7-9E81-4C73-99A6-5459C1CE0DC1}" destId="{6DE47CAB-73B6-4B83-A394-38A4519D0CBA}" srcOrd="0" destOrd="0" presId="urn:microsoft.com/office/officeart/2005/8/layout/chevron1"/>
    <dgm:cxn modelId="{4198AC8A-A19F-4710-B948-8B7DC5CB8670}" srcId="{0E3B23F1-793E-4DB5-B111-E7EA995ED542}" destId="{57F88708-B911-4575-9EE6-D7610AE94B5F}" srcOrd="3" destOrd="0" parTransId="{339AB8FC-7718-4DB3-BA73-C0AF46DBF6F5}" sibTransId="{42680B79-E672-4A60-92A8-A27F2978C838}"/>
    <dgm:cxn modelId="{F9145991-F14C-4120-9C17-EAE1F214CF39}" type="presOf" srcId="{6BD9F73F-2F8D-41B7-9D6B-05FEDD6BFAEC}" destId="{153D7BAB-B3AE-49CD-86E5-E37D208E58CA}" srcOrd="0" destOrd="0" presId="urn:microsoft.com/office/officeart/2005/8/layout/chevron1"/>
    <dgm:cxn modelId="{6DF7119A-DCE5-4E27-8C7E-13A22EFED9CA}" srcId="{0E3B23F1-793E-4DB5-B111-E7EA995ED542}" destId="{6BD9F73F-2F8D-41B7-9D6B-05FEDD6BFAEC}" srcOrd="4" destOrd="0" parTransId="{326509C0-F778-4E64-BF69-551D060EE032}" sibTransId="{6E992EFD-349E-45FC-92DB-43F7D399B613}"/>
    <dgm:cxn modelId="{3987679E-7D6B-4493-99B0-CCD935DB3B84}" srcId="{0E3B23F1-793E-4DB5-B111-E7EA995ED542}" destId="{2F506CC7-9E81-4C73-99A6-5459C1CE0DC1}" srcOrd="1" destOrd="0" parTransId="{97E86755-8B07-448E-936F-0CC40180E9F4}" sibTransId="{9EC6AF13-1543-457E-BD0C-45D50060B46B}"/>
    <dgm:cxn modelId="{3CD330DE-5288-4B26-BB6D-6A1A3A4B24A5}" type="presOf" srcId="{57F88708-B911-4575-9EE6-D7610AE94B5F}" destId="{478F21C4-9100-4ED3-B37B-BAE1CE3456FC}" srcOrd="0" destOrd="0" presId="urn:microsoft.com/office/officeart/2005/8/layout/chevron1"/>
    <dgm:cxn modelId="{4FBA5AE7-F7F9-4338-B88A-EF6AB1D00BC3}" srcId="{0E3B23F1-793E-4DB5-B111-E7EA995ED542}" destId="{3ADBEA93-AF5B-4B5B-9713-2247F6B0F784}" srcOrd="0" destOrd="0" parTransId="{D358EEEF-B1F6-4F40-85DE-3465E92F2603}" sibTransId="{9E048CFA-F99A-4010-9CCA-3A08802550FA}"/>
    <dgm:cxn modelId="{12E0CAF5-745B-4C34-AC58-A7E953823ABA}" srcId="{0E3B23F1-793E-4DB5-B111-E7EA995ED542}" destId="{88020178-31CB-4F0F-ACFB-3D6E62BEE542}" srcOrd="2" destOrd="0" parTransId="{EAA6D191-D49F-40DC-B5D3-FE1B141F9620}" sibTransId="{8FE3E258-2321-4892-A573-E5425E879043}"/>
    <dgm:cxn modelId="{DED33D36-FFB9-4008-B30E-13BAAC645C5B}" type="presParOf" srcId="{11732D11-2530-4E6C-AAF0-A0C54E330AAA}" destId="{15FB09E6-642F-4620-A31D-D56E730FDECE}" srcOrd="0" destOrd="0" presId="urn:microsoft.com/office/officeart/2005/8/layout/chevron1"/>
    <dgm:cxn modelId="{EFFC0A46-F9FC-4FEF-8073-4BD262ABCDA1}" type="presParOf" srcId="{11732D11-2530-4E6C-AAF0-A0C54E330AAA}" destId="{9251EB2B-5565-46C1-9E40-8507E9841459}" srcOrd="1" destOrd="0" presId="urn:microsoft.com/office/officeart/2005/8/layout/chevron1"/>
    <dgm:cxn modelId="{35620B88-2334-4E8D-BBFA-0CE128016628}" type="presParOf" srcId="{11732D11-2530-4E6C-AAF0-A0C54E330AAA}" destId="{6DE47CAB-73B6-4B83-A394-38A4519D0CBA}" srcOrd="2" destOrd="0" presId="urn:microsoft.com/office/officeart/2005/8/layout/chevron1"/>
    <dgm:cxn modelId="{E21FED60-8F22-4B47-B2BA-7106C8DE8636}" type="presParOf" srcId="{11732D11-2530-4E6C-AAF0-A0C54E330AAA}" destId="{0190588A-2573-409F-9E07-060527FD270F}" srcOrd="3" destOrd="0" presId="urn:microsoft.com/office/officeart/2005/8/layout/chevron1"/>
    <dgm:cxn modelId="{EB5165BE-A8A5-46AE-BFC3-B0A8E976D3B4}" type="presParOf" srcId="{11732D11-2530-4E6C-AAF0-A0C54E330AAA}" destId="{3DE8998D-E460-4B71-8CFA-E3B0DDFE9013}" srcOrd="4" destOrd="0" presId="urn:microsoft.com/office/officeart/2005/8/layout/chevron1"/>
    <dgm:cxn modelId="{B2D2A4A3-6981-481D-86EF-CE2B46ECB773}" type="presParOf" srcId="{11732D11-2530-4E6C-AAF0-A0C54E330AAA}" destId="{E5194D2C-CC0E-45E5-8C39-0A11BDDDE227}" srcOrd="5" destOrd="0" presId="urn:microsoft.com/office/officeart/2005/8/layout/chevron1"/>
    <dgm:cxn modelId="{F15FA51E-AC60-4A9E-9EA8-5D821CEA488E}" type="presParOf" srcId="{11732D11-2530-4E6C-AAF0-A0C54E330AAA}" destId="{478F21C4-9100-4ED3-B37B-BAE1CE3456FC}" srcOrd="6" destOrd="0" presId="urn:microsoft.com/office/officeart/2005/8/layout/chevron1"/>
    <dgm:cxn modelId="{224475FE-69C1-449F-A843-05F81D6C3F27}" type="presParOf" srcId="{11732D11-2530-4E6C-AAF0-A0C54E330AAA}" destId="{417E3C83-AED0-48CB-BBDD-B7B65547A702}" srcOrd="7" destOrd="0" presId="urn:microsoft.com/office/officeart/2005/8/layout/chevron1"/>
    <dgm:cxn modelId="{17A6FE5E-E991-46E3-B0FB-FBA149F3D506}" type="presParOf" srcId="{11732D11-2530-4E6C-AAF0-A0C54E330AAA}" destId="{153D7BAB-B3AE-49CD-86E5-E37D208E58C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3B23F1-793E-4DB5-B111-E7EA995ED542}" type="doc">
      <dgm:prSet loTypeId="urn:microsoft.com/office/officeart/2005/8/layout/chevron1" loCatId="process" qsTypeId="urn:microsoft.com/office/officeart/2005/8/quickstyle/simple1" qsCatId="simple" csTypeId="urn:microsoft.com/office/officeart/2005/8/colors/accent0_3" csCatId="mainScheme" phldr="1"/>
      <dgm:spPr/>
    </dgm:pt>
    <dgm:pt modelId="{3ADBEA93-AF5B-4B5B-9713-2247F6B0F784}">
      <dgm:prSet phldrT="[Text]"/>
      <dgm:spPr/>
      <dgm:t>
        <a:bodyPr/>
        <a:lstStyle/>
        <a:p>
          <a:r>
            <a:rPr lang="fr-FR" dirty="0"/>
            <a:t>Learning </a:t>
          </a:r>
          <a:r>
            <a:rPr lang="fr-FR" dirty="0" err="1"/>
            <a:t>what</a:t>
          </a:r>
          <a:r>
            <a:rPr lang="fr-FR" dirty="0"/>
            <a:t> an </a:t>
          </a:r>
          <a:r>
            <a:rPr lang="fr-FR" dirty="0" err="1"/>
            <a:t>object</a:t>
          </a:r>
          <a:r>
            <a:rPr lang="fr-FR" dirty="0"/>
            <a:t> </a:t>
          </a:r>
          <a:r>
            <a:rPr lang="fr-FR" dirty="0" err="1"/>
            <a:t>was</a:t>
          </a:r>
          <a:endParaRPr lang="en-US" dirty="0"/>
        </a:p>
      </dgm:t>
    </dgm:pt>
    <dgm:pt modelId="{D358EEEF-B1F6-4F40-85DE-3465E92F2603}" type="parTrans" cxnId="{4FBA5AE7-F7F9-4338-B88A-EF6AB1D00BC3}">
      <dgm:prSet/>
      <dgm:spPr/>
      <dgm:t>
        <a:bodyPr/>
        <a:lstStyle/>
        <a:p>
          <a:endParaRPr lang="en-US"/>
        </a:p>
      </dgm:t>
    </dgm:pt>
    <dgm:pt modelId="{9E048CFA-F99A-4010-9CCA-3A08802550FA}" type="sibTrans" cxnId="{4FBA5AE7-F7F9-4338-B88A-EF6AB1D00BC3}">
      <dgm:prSet/>
      <dgm:spPr/>
      <dgm:t>
        <a:bodyPr/>
        <a:lstStyle/>
        <a:p>
          <a:endParaRPr lang="en-US"/>
        </a:p>
      </dgm:t>
    </dgm:pt>
    <dgm:pt modelId="{2F506CC7-9E81-4C73-99A6-5459C1CE0DC1}">
      <dgm:prSet phldrT="[Text]"/>
      <dgm:spPr/>
      <dgm:t>
        <a:bodyPr/>
        <a:lstStyle/>
        <a:p>
          <a:r>
            <a:rPr lang="fr-FR" dirty="0"/>
            <a:t>Learning OOP basics</a:t>
          </a:r>
          <a:endParaRPr lang="en-US" dirty="0"/>
        </a:p>
      </dgm:t>
    </dgm:pt>
    <dgm:pt modelId="{97E86755-8B07-448E-936F-0CC40180E9F4}" type="parTrans" cxnId="{3987679E-7D6B-4493-99B0-CCD935DB3B84}">
      <dgm:prSet/>
      <dgm:spPr/>
      <dgm:t>
        <a:bodyPr/>
        <a:lstStyle/>
        <a:p>
          <a:endParaRPr lang="en-US"/>
        </a:p>
      </dgm:t>
    </dgm:pt>
    <dgm:pt modelId="{9EC6AF13-1543-457E-BD0C-45D50060B46B}" type="sibTrans" cxnId="{3987679E-7D6B-4493-99B0-CCD935DB3B84}">
      <dgm:prSet/>
      <dgm:spPr/>
      <dgm:t>
        <a:bodyPr/>
        <a:lstStyle/>
        <a:p>
          <a:endParaRPr lang="en-US"/>
        </a:p>
      </dgm:t>
    </dgm:pt>
    <dgm:pt modelId="{57F88708-B911-4575-9EE6-D7610AE94B5F}">
      <dgm:prSet phldrT="[Text]"/>
      <dgm:spPr/>
      <dgm:t>
        <a:bodyPr/>
        <a:lstStyle/>
        <a:p>
          <a:r>
            <a:rPr lang="fr-FR" dirty="0" err="1"/>
            <a:t>Reusing</a:t>
          </a:r>
          <a:r>
            <a:rPr lang="fr-FR" dirty="0"/>
            <a:t> </a:t>
          </a:r>
          <a:r>
            <a:rPr lang="fr-FR" dirty="0" err="1"/>
            <a:t>knowledge</a:t>
          </a:r>
          <a:endParaRPr lang="en-US" dirty="0"/>
        </a:p>
      </dgm:t>
    </dgm:pt>
    <dgm:pt modelId="{339AB8FC-7718-4DB3-BA73-C0AF46DBF6F5}" type="parTrans" cxnId="{4198AC8A-A19F-4710-B948-8B7DC5CB8670}">
      <dgm:prSet/>
      <dgm:spPr/>
      <dgm:t>
        <a:bodyPr/>
        <a:lstStyle/>
        <a:p>
          <a:endParaRPr lang="en-US"/>
        </a:p>
      </dgm:t>
    </dgm:pt>
    <dgm:pt modelId="{42680B79-E672-4A60-92A8-A27F2978C838}" type="sibTrans" cxnId="{4198AC8A-A19F-4710-B948-8B7DC5CB8670}">
      <dgm:prSet/>
      <dgm:spPr/>
      <dgm:t>
        <a:bodyPr/>
        <a:lstStyle/>
        <a:p>
          <a:endParaRPr lang="en-US"/>
        </a:p>
      </dgm:t>
    </dgm:pt>
    <dgm:pt modelId="{6BD9F73F-2F8D-41B7-9D6B-05FEDD6BFAEC}">
      <dgm:prSet phldrT="[Text]"/>
      <dgm:spPr/>
      <dgm:t>
        <a:bodyPr/>
        <a:lstStyle/>
        <a:p>
          <a:r>
            <a:rPr lang="fr-FR" dirty="0" err="1"/>
            <a:t>Looking</a:t>
          </a:r>
          <a:r>
            <a:rPr lang="fr-FR" dirty="0"/>
            <a:t> </a:t>
          </a:r>
          <a:r>
            <a:rPr lang="fr-FR" dirty="0" err="1"/>
            <a:t>forward</a:t>
          </a:r>
          <a:endParaRPr lang="en-US" dirty="0"/>
        </a:p>
      </dgm:t>
    </dgm:pt>
    <dgm:pt modelId="{326509C0-F778-4E64-BF69-551D060EE032}" type="parTrans" cxnId="{6DF7119A-DCE5-4E27-8C7E-13A22EFED9CA}">
      <dgm:prSet/>
      <dgm:spPr/>
      <dgm:t>
        <a:bodyPr/>
        <a:lstStyle/>
        <a:p>
          <a:endParaRPr lang="en-US"/>
        </a:p>
      </dgm:t>
    </dgm:pt>
    <dgm:pt modelId="{6E992EFD-349E-45FC-92DB-43F7D399B613}" type="sibTrans" cxnId="{6DF7119A-DCE5-4E27-8C7E-13A22EFED9CA}">
      <dgm:prSet/>
      <dgm:spPr/>
      <dgm:t>
        <a:bodyPr/>
        <a:lstStyle/>
        <a:p>
          <a:endParaRPr lang="en-US"/>
        </a:p>
      </dgm:t>
    </dgm:pt>
    <dgm:pt modelId="{88020178-31CB-4F0F-ACFB-3D6E62BEE542}">
      <dgm:prSet phldrT="[Text]"/>
      <dgm:spPr/>
      <dgm:t>
        <a:bodyPr/>
        <a:lstStyle/>
        <a:p>
          <a:r>
            <a:rPr lang="fr-FR" dirty="0" err="1"/>
            <a:t>Making</a:t>
          </a:r>
          <a:r>
            <a:rPr lang="fr-FR" dirty="0"/>
            <a:t> </a:t>
          </a:r>
          <a:r>
            <a:rPr lang="fr-FR" dirty="0" err="1"/>
            <a:t>mistakes</a:t>
          </a:r>
          <a:endParaRPr lang="en-US" dirty="0"/>
        </a:p>
      </dgm:t>
    </dgm:pt>
    <dgm:pt modelId="{EAA6D191-D49F-40DC-B5D3-FE1B141F9620}" type="parTrans" cxnId="{12E0CAF5-745B-4C34-AC58-A7E953823ABA}">
      <dgm:prSet/>
      <dgm:spPr/>
      <dgm:t>
        <a:bodyPr/>
        <a:lstStyle/>
        <a:p>
          <a:endParaRPr lang="en-US"/>
        </a:p>
      </dgm:t>
    </dgm:pt>
    <dgm:pt modelId="{8FE3E258-2321-4892-A573-E5425E879043}" type="sibTrans" cxnId="{12E0CAF5-745B-4C34-AC58-A7E953823ABA}">
      <dgm:prSet/>
      <dgm:spPr/>
      <dgm:t>
        <a:bodyPr/>
        <a:lstStyle/>
        <a:p>
          <a:endParaRPr lang="en-US"/>
        </a:p>
      </dgm:t>
    </dgm:pt>
    <dgm:pt modelId="{11732D11-2530-4E6C-AAF0-A0C54E330AAA}" type="pres">
      <dgm:prSet presAssocID="{0E3B23F1-793E-4DB5-B111-E7EA995ED542}" presName="Name0" presStyleCnt="0">
        <dgm:presLayoutVars>
          <dgm:dir/>
          <dgm:animLvl val="lvl"/>
          <dgm:resizeHandles val="exact"/>
        </dgm:presLayoutVars>
      </dgm:prSet>
      <dgm:spPr/>
    </dgm:pt>
    <dgm:pt modelId="{15FB09E6-642F-4620-A31D-D56E730FDECE}" type="pres">
      <dgm:prSet presAssocID="{3ADBEA93-AF5B-4B5B-9713-2247F6B0F784}" presName="parTxOnly" presStyleLbl="node1" presStyleIdx="0" presStyleCnt="5">
        <dgm:presLayoutVars>
          <dgm:chMax val="0"/>
          <dgm:chPref val="0"/>
          <dgm:bulletEnabled val="1"/>
        </dgm:presLayoutVars>
      </dgm:prSet>
      <dgm:spPr/>
    </dgm:pt>
    <dgm:pt modelId="{9251EB2B-5565-46C1-9E40-8507E9841459}" type="pres">
      <dgm:prSet presAssocID="{9E048CFA-F99A-4010-9CCA-3A08802550FA}" presName="parTxOnlySpace" presStyleCnt="0"/>
      <dgm:spPr/>
    </dgm:pt>
    <dgm:pt modelId="{6DE47CAB-73B6-4B83-A394-38A4519D0CBA}" type="pres">
      <dgm:prSet presAssocID="{2F506CC7-9E81-4C73-99A6-5459C1CE0DC1}" presName="parTxOnly" presStyleLbl="node1" presStyleIdx="1" presStyleCnt="5">
        <dgm:presLayoutVars>
          <dgm:chMax val="0"/>
          <dgm:chPref val="0"/>
          <dgm:bulletEnabled val="1"/>
        </dgm:presLayoutVars>
      </dgm:prSet>
      <dgm:spPr/>
    </dgm:pt>
    <dgm:pt modelId="{0190588A-2573-409F-9E07-060527FD270F}" type="pres">
      <dgm:prSet presAssocID="{9EC6AF13-1543-457E-BD0C-45D50060B46B}" presName="parTxOnlySpace" presStyleCnt="0"/>
      <dgm:spPr/>
    </dgm:pt>
    <dgm:pt modelId="{3DE8998D-E460-4B71-8CFA-E3B0DDFE9013}" type="pres">
      <dgm:prSet presAssocID="{88020178-31CB-4F0F-ACFB-3D6E62BEE542}" presName="parTxOnly" presStyleLbl="node1" presStyleIdx="2" presStyleCnt="5">
        <dgm:presLayoutVars>
          <dgm:chMax val="0"/>
          <dgm:chPref val="0"/>
          <dgm:bulletEnabled val="1"/>
        </dgm:presLayoutVars>
      </dgm:prSet>
      <dgm:spPr/>
    </dgm:pt>
    <dgm:pt modelId="{E5194D2C-CC0E-45E5-8C39-0A11BDDDE227}" type="pres">
      <dgm:prSet presAssocID="{8FE3E258-2321-4892-A573-E5425E879043}" presName="parTxOnlySpace" presStyleCnt="0"/>
      <dgm:spPr/>
    </dgm:pt>
    <dgm:pt modelId="{478F21C4-9100-4ED3-B37B-BAE1CE3456FC}" type="pres">
      <dgm:prSet presAssocID="{57F88708-B911-4575-9EE6-D7610AE94B5F}" presName="parTxOnly" presStyleLbl="node1" presStyleIdx="3" presStyleCnt="5">
        <dgm:presLayoutVars>
          <dgm:chMax val="0"/>
          <dgm:chPref val="0"/>
          <dgm:bulletEnabled val="1"/>
        </dgm:presLayoutVars>
      </dgm:prSet>
      <dgm:spPr/>
    </dgm:pt>
    <dgm:pt modelId="{417E3C83-AED0-48CB-BBDD-B7B65547A702}" type="pres">
      <dgm:prSet presAssocID="{42680B79-E672-4A60-92A8-A27F2978C838}" presName="parTxOnlySpace" presStyleCnt="0"/>
      <dgm:spPr/>
    </dgm:pt>
    <dgm:pt modelId="{153D7BAB-B3AE-49CD-86E5-E37D208E58CA}" type="pres">
      <dgm:prSet presAssocID="{6BD9F73F-2F8D-41B7-9D6B-05FEDD6BFAEC}" presName="parTxOnly" presStyleLbl="node1" presStyleIdx="4" presStyleCnt="5">
        <dgm:presLayoutVars>
          <dgm:chMax val="0"/>
          <dgm:chPref val="0"/>
          <dgm:bulletEnabled val="1"/>
        </dgm:presLayoutVars>
      </dgm:prSet>
      <dgm:spPr/>
    </dgm:pt>
  </dgm:ptLst>
  <dgm:cxnLst>
    <dgm:cxn modelId="{183E6B18-8691-45FD-910B-424F38F21402}" type="presOf" srcId="{3ADBEA93-AF5B-4B5B-9713-2247F6B0F784}" destId="{15FB09E6-642F-4620-A31D-D56E730FDECE}" srcOrd="0" destOrd="0" presId="urn:microsoft.com/office/officeart/2005/8/layout/chevron1"/>
    <dgm:cxn modelId="{18D1B31F-07B8-4461-B0B5-984D249BD25D}" type="presOf" srcId="{88020178-31CB-4F0F-ACFB-3D6E62BEE542}" destId="{3DE8998D-E460-4B71-8CFA-E3B0DDFE9013}" srcOrd="0" destOrd="0" presId="urn:microsoft.com/office/officeart/2005/8/layout/chevron1"/>
    <dgm:cxn modelId="{824C3536-C90F-4ED2-B028-18E95B416939}" type="presOf" srcId="{0E3B23F1-793E-4DB5-B111-E7EA995ED542}" destId="{11732D11-2530-4E6C-AAF0-A0C54E330AAA}" srcOrd="0" destOrd="0" presId="urn:microsoft.com/office/officeart/2005/8/layout/chevron1"/>
    <dgm:cxn modelId="{F42D777F-16E5-43CB-8FC0-CB16999AE526}" type="presOf" srcId="{2F506CC7-9E81-4C73-99A6-5459C1CE0DC1}" destId="{6DE47CAB-73B6-4B83-A394-38A4519D0CBA}" srcOrd="0" destOrd="0" presId="urn:microsoft.com/office/officeart/2005/8/layout/chevron1"/>
    <dgm:cxn modelId="{4198AC8A-A19F-4710-B948-8B7DC5CB8670}" srcId="{0E3B23F1-793E-4DB5-B111-E7EA995ED542}" destId="{57F88708-B911-4575-9EE6-D7610AE94B5F}" srcOrd="3" destOrd="0" parTransId="{339AB8FC-7718-4DB3-BA73-C0AF46DBF6F5}" sibTransId="{42680B79-E672-4A60-92A8-A27F2978C838}"/>
    <dgm:cxn modelId="{F9145991-F14C-4120-9C17-EAE1F214CF39}" type="presOf" srcId="{6BD9F73F-2F8D-41B7-9D6B-05FEDD6BFAEC}" destId="{153D7BAB-B3AE-49CD-86E5-E37D208E58CA}" srcOrd="0" destOrd="0" presId="urn:microsoft.com/office/officeart/2005/8/layout/chevron1"/>
    <dgm:cxn modelId="{6DF7119A-DCE5-4E27-8C7E-13A22EFED9CA}" srcId="{0E3B23F1-793E-4DB5-B111-E7EA995ED542}" destId="{6BD9F73F-2F8D-41B7-9D6B-05FEDD6BFAEC}" srcOrd="4" destOrd="0" parTransId="{326509C0-F778-4E64-BF69-551D060EE032}" sibTransId="{6E992EFD-349E-45FC-92DB-43F7D399B613}"/>
    <dgm:cxn modelId="{3987679E-7D6B-4493-99B0-CCD935DB3B84}" srcId="{0E3B23F1-793E-4DB5-B111-E7EA995ED542}" destId="{2F506CC7-9E81-4C73-99A6-5459C1CE0DC1}" srcOrd="1" destOrd="0" parTransId="{97E86755-8B07-448E-936F-0CC40180E9F4}" sibTransId="{9EC6AF13-1543-457E-BD0C-45D50060B46B}"/>
    <dgm:cxn modelId="{3CD330DE-5288-4B26-BB6D-6A1A3A4B24A5}" type="presOf" srcId="{57F88708-B911-4575-9EE6-D7610AE94B5F}" destId="{478F21C4-9100-4ED3-B37B-BAE1CE3456FC}" srcOrd="0" destOrd="0" presId="urn:microsoft.com/office/officeart/2005/8/layout/chevron1"/>
    <dgm:cxn modelId="{4FBA5AE7-F7F9-4338-B88A-EF6AB1D00BC3}" srcId="{0E3B23F1-793E-4DB5-B111-E7EA995ED542}" destId="{3ADBEA93-AF5B-4B5B-9713-2247F6B0F784}" srcOrd="0" destOrd="0" parTransId="{D358EEEF-B1F6-4F40-85DE-3465E92F2603}" sibTransId="{9E048CFA-F99A-4010-9CCA-3A08802550FA}"/>
    <dgm:cxn modelId="{12E0CAF5-745B-4C34-AC58-A7E953823ABA}" srcId="{0E3B23F1-793E-4DB5-B111-E7EA995ED542}" destId="{88020178-31CB-4F0F-ACFB-3D6E62BEE542}" srcOrd="2" destOrd="0" parTransId="{EAA6D191-D49F-40DC-B5D3-FE1B141F9620}" sibTransId="{8FE3E258-2321-4892-A573-E5425E879043}"/>
    <dgm:cxn modelId="{DED33D36-FFB9-4008-B30E-13BAAC645C5B}" type="presParOf" srcId="{11732D11-2530-4E6C-AAF0-A0C54E330AAA}" destId="{15FB09E6-642F-4620-A31D-D56E730FDECE}" srcOrd="0" destOrd="0" presId="urn:microsoft.com/office/officeart/2005/8/layout/chevron1"/>
    <dgm:cxn modelId="{EFFC0A46-F9FC-4FEF-8073-4BD262ABCDA1}" type="presParOf" srcId="{11732D11-2530-4E6C-AAF0-A0C54E330AAA}" destId="{9251EB2B-5565-46C1-9E40-8507E9841459}" srcOrd="1" destOrd="0" presId="urn:microsoft.com/office/officeart/2005/8/layout/chevron1"/>
    <dgm:cxn modelId="{35620B88-2334-4E8D-BBFA-0CE128016628}" type="presParOf" srcId="{11732D11-2530-4E6C-AAF0-A0C54E330AAA}" destId="{6DE47CAB-73B6-4B83-A394-38A4519D0CBA}" srcOrd="2" destOrd="0" presId="urn:microsoft.com/office/officeart/2005/8/layout/chevron1"/>
    <dgm:cxn modelId="{E21FED60-8F22-4B47-B2BA-7106C8DE8636}" type="presParOf" srcId="{11732D11-2530-4E6C-AAF0-A0C54E330AAA}" destId="{0190588A-2573-409F-9E07-060527FD270F}" srcOrd="3" destOrd="0" presId="urn:microsoft.com/office/officeart/2005/8/layout/chevron1"/>
    <dgm:cxn modelId="{EB5165BE-A8A5-46AE-BFC3-B0A8E976D3B4}" type="presParOf" srcId="{11732D11-2530-4E6C-AAF0-A0C54E330AAA}" destId="{3DE8998D-E460-4B71-8CFA-E3B0DDFE9013}" srcOrd="4" destOrd="0" presId="urn:microsoft.com/office/officeart/2005/8/layout/chevron1"/>
    <dgm:cxn modelId="{B2D2A4A3-6981-481D-86EF-CE2B46ECB773}" type="presParOf" srcId="{11732D11-2530-4E6C-AAF0-A0C54E330AAA}" destId="{E5194D2C-CC0E-45E5-8C39-0A11BDDDE227}" srcOrd="5" destOrd="0" presId="urn:microsoft.com/office/officeart/2005/8/layout/chevron1"/>
    <dgm:cxn modelId="{F15FA51E-AC60-4A9E-9EA8-5D821CEA488E}" type="presParOf" srcId="{11732D11-2530-4E6C-AAF0-A0C54E330AAA}" destId="{478F21C4-9100-4ED3-B37B-BAE1CE3456FC}" srcOrd="6" destOrd="0" presId="urn:microsoft.com/office/officeart/2005/8/layout/chevron1"/>
    <dgm:cxn modelId="{224475FE-69C1-449F-A843-05F81D6C3F27}" type="presParOf" srcId="{11732D11-2530-4E6C-AAF0-A0C54E330AAA}" destId="{417E3C83-AED0-48CB-BBDD-B7B65547A702}" srcOrd="7" destOrd="0" presId="urn:microsoft.com/office/officeart/2005/8/layout/chevron1"/>
    <dgm:cxn modelId="{17A6FE5E-E991-46E3-B0FB-FBA149F3D506}" type="presParOf" srcId="{11732D11-2530-4E6C-AAF0-A0C54E330AAA}" destId="{153D7BAB-B3AE-49CD-86E5-E37D208E58C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3B23F1-793E-4DB5-B111-E7EA995ED542}" type="doc">
      <dgm:prSet loTypeId="urn:microsoft.com/office/officeart/2005/8/layout/chevron1" loCatId="process" qsTypeId="urn:microsoft.com/office/officeart/2005/8/quickstyle/simple1" qsCatId="simple" csTypeId="urn:microsoft.com/office/officeart/2005/8/colors/accent0_3" csCatId="mainScheme" phldr="1"/>
      <dgm:spPr/>
    </dgm:pt>
    <dgm:pt modelId="{3ADBEA93-AF5B-4B5B-9713-2247F6B0F784}">
      <dgm:prSet phldrT="[Text]"/>
      <dgm:spPr/>
      <dgm:t>
        <a:bodyPr/>
        <a:lstStyle/>
        <a:p>
          <a:r>
            <a:rPr lang="fr-FR" dirty="0"/>
            <a:t>Learning </a:t>
          </a:r>
          <a:r>
            <a:rPr lang="fr-FR" dirty="0" err="1"/>
            <a:t>what</a:t>
          </a:r>
          <a:r>
            <a:rPr lang="fr-FR" dirty="0"/>
            <a:t> an </a:t>
          </a:r>
          <a:r>
            <a:rPr lang="fr-FR" dirty="0" err="1"/>
            <a:t>object</a:t>
          </a:r>
          <a:r>
            <a:rPr lang="fr-FR" dirty="0"/>
            <a:t> </a:t>
          </a:r>
          <a:r>
            <a:rPr lang="fr-FR" dirty="0" err="1"/>
            <a:t>was</a:t>
          </a:r>
          <a:endParaRPr lang="en-US" dirty="0"/>
        </a:p>
      </dgm:t>
    </dgm:pt>
    <dgm:pt modelId="{D358EEEF-B1F6-4F40-85DE-3465E92F2603}" type="parTrans" cxnId="{4FBA5AE7-F7F9-4338-B88A-EF6AB1D00BC3}">
      <dgm:prSet/>
      <dgm:spPr/>
      <dgm:t>
        <a:bodyPr/>
        <a:lstStyle/>
        <a:p>
          <a:endParaRPr lang="en-US"/>
        </a:p>
      </dgm:t>
    </dgm:pt>
    <dgm:pt modelId="{9E048CFA-F99A-4010-9CCA-3A08802550FA}" type="sibTrans" cxnId="{4FBA5AE7-F7F9-4338-B88A-EF6AB1D00BC3}">
      <dgm:prSet/>
      <dgm:spPr/>
      <dgm:t>
        <a:bodyPr/>
        <a:lstStyle/>
        <a:p>
          <a:endParaRPr lang="en-US"/>
        </a:p>
      </dgm:t>
    </dgm:pt>
    <dgm:pt modelId="{2F506CC7-9E81-4C73-99A6-5459C1CE0DC1}">
      <dgm:prSet phldrT="[Text]"/>
      <dgm:spPr/>
      <dgm:t>
        <a:bodyPr/>
        <a:lstStyle/>
        <a:p>
          <a:r>
            <a:rPr lang="fr-FR" dirty="0"/>
            <a:t>Learning OOP basics</a:t>
          </a:r>
          <a:endParaRPr lang="en-US" dirty="0"/>
        </a:p>
      </dgm:t>
    </dgm:pt>
    <dgm:pt modelId="{97E86755-8B07-448E-936F-0CC40180E9F4}" type="parTrans" cxnId="{3987679E-7D6B-4493-99B0-CCD935DB3B84}">
      <dgm:prSet/>
      <dgm:spPr/>
      <dgm:t>
        <a:bodyPr/>
        <a:lstStyle/>
        <a:p>
          <a:endParaRPr lang="en-US"/>
        </a:p>
      </dgm:t>
    </dgm:pt>
    <dgm:pt modelId="{9EC6AF13-1543-457E-BD0C-45D50060B46B}" type="sibTrans" cxnId="{3987679E-7D6B-4493-99B0-CCD935DB3B84}">
      <dgm:prSet/>
      <dgm:spPr/>
      <dgm:t>
        <a:bodyPr/>
        <a:lstStyle/>
        <a:p>
          <a:endParaRPr lang="en-US"/>
        </a:p>
      </dgm:t>
    </dgm:pt>
    <dgm:pt modelId="{57F88708-B911-4575-9EE6-D7610AE94B5F}">
      <dgm:prSet phldrT="[Text]"/>
      <dgm:spPr/>
      <dgm:t>
        <a:bodyPr/>
        <a:lstStyle/>
        <a:p>
          <a:r>
            <a:rPr lang="fr-FR" dirty="0" err="1"/>
            <a:t>Reusing</a:t>
          </a:r>
          <a:r>
            <a:rPr lang="fr-FR" dirty="0"/>
            <a:t> </a:t>
          </a:r>
          <a:r>
            <a:rPr lang="fr-FR" dirty="0" err="1"/>
            <a:t>knowledge</a:t>
          </a:r>
          <a:endParaRPr lang="en-US" dirty="0"/>
        </a:p>
      </dgm:t>
    </dgm:pt>
    <dgm:pt modelId="{339AB8FC-7718-4DB3-BA73-C0AF46DBF6F5}" type="parTrans" cxnId="{4198AC8A-A19F-4710-B948-8B7DC5CB8670}">
      <dgm:prSet/>
      <dgm:spPr/>
      <dgm:t>
        <a:bodyPr/>
        <a:lstStyle/>
        <a:p>
          <a:endParaRPr lang="en-US"/>
        </a:p>
      </dgm:t>
    </dgm:pt>
    <dgm:pt modelId="{42680B79-E672-4A60-92A8-A27F2978C838}" type="sibTrans" cxnId="{4198AC8A-A19F-4710-B948-8B7DC5CB8670}">
      <dgm:prSet/>
      <dgm:spPr/>
      <dgm:t>
        <a:bodyPr/>
        <a:lstStyle/>
        <a:p>
          <a:endParaRPr lang="en-US"/>
        </a:p>
      </dgm:t>
    </dgm:pt>
    <dgm:pt modelId="{6BD9F73F-2F8D-41B7-9D6B-05FEDD6BFAEC}">
      <dgm:prSet phldrT="[Text]"/>
      <dgm:spPr/>
      <dgm:t>
        <a:bodyPr/>
        <a:lstStyle/>
        <a:p>
          <a:r>
            <a:rPr lang="fr-FR" dirty="0" err="1"/>
            <a:t>Looking</a:t>
          </a:r>
          <a:r>
            <a:rPr lang="fr-FR" dirty="0"/>
            <a:t> </a:t>
          </a:r>
          <a:r>
            <a:rPr lang="fr-FR" dirty="0" err="1"/>
            <a:t>forward</a:t>
          </a:r>
          <a:endParaRPr lang="en-US" dirty="0"/>
        </a:p>
      </dgm:t>
    </dgm:pt>
    <dgm:pt modelId="{326509C0-F778-4E64-BF69-551D060EE032}" type="parTrans" cxnId="{6DF7119A-DCE5-4E27-8C7E-13A22EFED9CA}">
      <dgm:prSet/>
      <dgm:spPr/>
      <dgm:t>
        <a:bodyPr/>
        <a:lstStyle/>
        <a:p>
          <a:endParaRPr lang="en-US"/>
        </a:p>
      </dgm:t>
    </dgm:pt>
    <dgm:pt modelId="{6E992EFD-349E-45FC-92DB-43F7D399B613}" type="sibTrans" cxnId="{6DF7119A-DCE5-4E27-8C7E-13A22EFED9CA}">
      <dgm:prSet/>
      <dgm:spPr/>
      <dgm:t>
        <a:bodyPr/>
        <a:lstStyle/>
        <a:p>
          <a:endParaRPr lang="en-US"/>
        </a:p>
      </dgm:t>
    </dgm:pt>
    <dgm:pt modelId="{88020178-31CB-4F0F-ACFB-3D6E62BEE542}">
      <dgm:prSet phldrT="[Text]"/>
      <dgm:spPr/>
      <dgm:t>
        <a:bodyPr/>
        <a:lstStyle/>
        <a:p>
          <a:r>
            <a:rPr lang="fr-FR" dirty="0" err="1"/>
            <a:t>Making</a:t>
          </a:r>
          <a:r>
            <a:rPr lang="fr-FR" dirty="0"/>
            <a:t> </a:t>
          </a:r>
          <a:r>
            <a:rPr lang="fr-FR" dirty="0" err="1"/>
            <a:t>mistakes</a:t>
          </a:r>
          <a:endParaRPr lang="en-US" dirty="0"/>
        </a:p>
      </dgm:t>
    </dgm:pt>
    <dgm:pt modelId="{EAA6D191-D49F-40DC-B5D3-FE1B141F9620}" type="parTrans" cxnId="{12E0CAF5-745B-4C34-AC58-A7E953823ABA}">
      <dgm:prSet/>
      <dgm:spPr/>
      <dgm:t>
        <a:bodyPr/>
        <a:lstStyle/>
        <a:p>
          <a:endParaRPr lang="en-US"/>
        </a:p>
      </dgm:t>
    </dgm:pt>
    <dgm:pt modelId="{8FE3E258-2321-4892-A573-E5425E879043}" type="sibTrans" cxnId="{12E0CAF5-745B-4C34-AC58-A7E953823ABA}">
      <dgm:prSet/>
      <dgm:spPr/>
      <dgm:t>
        <a:bodyPr/>
        <a:lstStyle/>
        <a:p>
          <a:endParaRPr lang="en-US"/>
        </a:p>
      </dgm:t>
    </dgm:pt>
    <dgm:pt modelId="{11732D11-2530-4E6C-AAF0-A0C54E330AAA}" type="pres">
      <dgm:prSet presAssocID="{0E3B23F1-793E-4DB5-B111-E7EA995ED542}" presName="Name0" presStyleCnt="0">
        <dgm:presLayoutVars>
          <dgm:dir/>
          <dgm:animLvl val="lvl"/>
          <dgm:resizeHandles val="exact"/>
        </dgm:presLayoutVars>
      </dgm:prSet>
      <dgm:spPr/>
    </dgm:pt>
    <dgm:pt modelId="{15FB09E6-642F-4620-A31D-D56E730FDECE}" type="pres">
      <dgm:prSet presAssocID="{3ADBEA93-AF5B-4B5B-9713-2247F6B0F784}" presName="parTxOnly" presStyleLbl="node1" presStyleIdx="0" presStyleCnt="5">
        <dgm:presLayoutVars>
          <dgm:chMax val="0"/>
          <dgm:chPref val="0"/>
          <dgm:bulletEnabled val="1"/>
        </dgm:presLayoutVars>
      </dgm:prSet>
      <dgm:spPr/>
    </dgm:pt>
    <dgm:pt modelId="{9251EB2B-5565-46C1-9E40-8507E9841459}" type="pres">
      <dgm:prSet presAssocID="{9E048CFA-F99A-4010-9CCA-3A08802550FA}" presName="parTxOnlySpace" presStyleCnt="0"/>
      <dgm:spPr/>
    </dgm:pt>
    <dgm:pt modelId="{6DE47CAB-73B6-4B83-A394-38A4519D0CBA}" type="pres">
      <dgm:prSet presAssocID="{2F506CC7-9E81-4C73-99A6-5459C1CE0DC1}" presName="parTxOnly" presStyleLbl="node1" presStyleIdx="1" presStyleCnt="5">
        <dgm:presLayoutVars>
          <dgm:chMax val="0"/>
          <dgm:chPref val="0"/>
          <dgm:bulletEnabled val="1"/>
        </dgm:presLayoutVars>
      </dgm:prSet>
      <dgm:spPr/>
    </dgm:pt>
    <dgm:pt modelId="{0190588A-2573-409F-9E07-060527FD270F}" type="pres">
      <dgm:prSet presAssocID="{9EC6AF13-1543-457E-BD0C-45D50060B46B}" presName="parTxOnlySpace" presStyleCnt="0"/>
      <dgm:spPr/>
    </dgm:pt>
    <dgm:pt modelId="{3DE8998D-E460-4B71-8CFA-E3B0DDFE9013}" type="pres">
      <dgm:prSet presAssocID="{88020178-31CB-4F0F-ACFB-3D6E62BEE542}" presName="parTxOnly" presStyleLbl="node1" presStyleIdx="2" presStyleCnt="5">
        <dgm:presLayoutVars>
          <dgm:chMax val="0"/>
          <dgm:chPref val="0"/>
          <dgm:bulletEnabled val="1"/>
        </dgm:presLayoutVars>
      </dgm:prSet>
      <dgm:spPr/>
    </dgm:pt>
    <dgm:pt modelId="{E5194D2C-CC0E-45E5-8C39-0A11BDDDE227}" type="pres">
      <dgm:prSet presAssocID="{8FE3E258-2321-4892-A573-E5425E879043}" presName="parTxOnlySpace" presStyleCnt="0"/>
      <dgm:spPr/>
    </dgm:pt>
    <dgm:pt modelId="{478F21C4-9100-4ED3-B37B-BAE1CE3456FC}" type="pres">
      <dgm:prSet presAssocID="{57F88708-B911-4575-9EE6-D7610AE94B5F}" presName="parTxOnly" presStyleLbl="node1" presStyleIdx="3" presStyleCnt="5">
        <dgm:presLayoutVars>
          <dgm:chMax val="0"/>
          <dgm:chPref val="0"/>
          <dgm:bulletEnabled val="1"/>
        </dgm:presLayoutVars>
      </dgm:prSet>
      <dgm:spPr/>
    </dgm:pt>
    <dgm:pt modelId="{417E3C83-AED0-48CB-BBDD-B7B65547A702}" type="pres">
      <dgm:prSet presAssocID="{42680B79-E672-4A60-92A8-A27F2978C838}" presName="parTxOnlySpace" presStyleCnt="0"/>
      <dgm:spPr/>
    </dgm:pt>
    <dgm:pt modelId="{153D7BAB-B3AE-49CD-86E5-E37D208E58CA}" type="pres">
      <dgm:prSet presAssocID="{6BD9F73F-2F8D-41B7-9D6B-05FEDD6BFAEC}" presName="parTxOnly" presStyleLbl="node1" presStyleIdx="4" presStyleCnt="5">
        <dgm:presLayoutVars>
          <dgm:chMax val="0"/>
          <dgm:chPref val="0"/>
          <dgm:bulletEnabled val="1"/>
        </dgm:presLayoutVars>
      </dgm:prSet>
      <dgm:spPr/>
    </dgm:pt>
  </dgm:ptLst>
  <dgm:cxnLst>
    <dgm:cxn modelId="{183E6B18-8691-45FD-910B-424F38F21402}" type="presOf" srcId="{3ADBEA93-AF5B-4B5B-9713-2247F6B0F784}" destId="{15FB09E6-642F-4620-A31D-D56E730FDECE}" srcOrd="0" destOrd="0" presId="urn:microsoft.com/office/officeart/2005/8/layout/chevron1"/>
    <dgm:cxn modelId="{18D1B31F-07B8-4461-B0B5-984D249BD25D}" type="presOf" srcId="{88020178-31CB-4F0F-ACFB-3D6E62BEE542}" destId="{3DE8998D-E460-4B71-8CFA-E3B0DDFE9013}" srcOrd="0" destOrd="0" presId="urn:microsoft.com/office/officeart/2005/8/layout/chevron1"/>
    <dgm:cxn modelId="{824C3536-C90F-4ED2-B028-18E95B416939}" type="presOf" srcId="{0E3B23F1-793E-4DB5-B111-E7EA995ED542}" destId="{11732D11-2530-4E6C-AAF0-A0C54E330AAA}" srcOrd="0" destOrd="0" presId="urn:microsoft.com/office/officeart/2005/8/layout/chevron1"/>
    <dgm:cxn modelId="{F42D777F-16E5-43CB-8FC0-CB16999AE526}" type="presOf" srcId="{2F506CC7-9E81-4C73-99A6-5459C1CE0DC1}" destId="{6DE47CAB-73B6-4B83-A394-38A4519D0CBA}" srcOrd="0" destOrd="0" presId="urn:microsoft.com/office/officeart/2005/8/layout/chevron1"/>
    <dgm:cxn modelId="{4198AC8A-A19F-4710-B948-8B7DC5CB8670}" srcId="{0E3B23F1-793E-4DB5-B111-E7EA995ED542}" destId="{57F88708-B911-4575-9EE6-D7610AE94B5F}" srcOrd="3" destOrd="0" parTransId="{339AB8FC-7718-4DB3-BA73-C0AF46DBF6F5}" sibTransId="{42680B79-E672-4A60-92A8-A27F2978C838}"/>
    <dgm:cxn modelId="{F9145991-F14C-4120-9C17-EAE1F214CF39}" type="presOf" srcId="{6BD9F73F-2F8D-41B7-9D6B-05FEDD6BFAEC}" destId="{153D7BAB-B3AE-49CD-86E5-E37D208E58CA}" srcOrd="0" destOrd="0" presId="urn:microsoft.com/office/officeart/2005/8/layout/chevron1"/>
    <dgm:cxn modelId="{6DF7119A-DCE5-4E27-8C7E-13A22EFED9CA}" srcId="{0E3B23F1-793E-4DB5-B111-E7EA995ED542}" destId="{6BD9F73F-2F8D-41B7-9D6B-05FEDD6BFAEC}" srcOrd="4" destOrd="0" parTransId="{326509C0-F778-4E64-BF69-551D060EE032}" sibTransId="{6E992EFD-349E-45FC-92DB-43F7D399B613}"/>
    <dgm:cxn modelId="{3987679E-7D6B-4493-99B0-CCD935DB3B84}" srcId="{0E3B23F1-793E-4DB5-B111-E7EA995ED542}" destId="{2F506CC7-9E81-4C73-99A6-5459C1CE0DC1}" srcOrd="1" destOrd="0" parTransId="{97E86755-8B07-448E-936F-0CC40180E9F4}" sibTransId="{9EC6AF13-1543-457E-BD0C-45D50060B46B}"/>
    <dgm:cxn modelId="{3CD330DE-5288-4B26-BB6D-6A1A3A4B24A5}" type="presOf" srcId="{57F88708-B911-4575-9EE6-D7610AE94B5F}" destId="{478F21C4-9100-4ED3-B37B-BAE1CE3456FC}" srcOrd="0" destOrd="0" presId="urn:microsoft.com/office/officeart/2005/8/layout/chevron1"/>
    <dgm:cxn modelId="{4FBA5AE7-F7F9-4338-B88A-EF6AB1D00BC3}" srcId="{0E3B23F1-793E-4DB5-B111-E7EA995ED542}" destId="{3ADBEA93-AF5B-4B5B-9713-2247F6B0F784}" srcOrd="0" destOrd="0" parTransId="{D358EEEF-B1F6-4F40-85DE-3465E92F2603}" sibTransId="{9E048CFA-F99A-4010-9CCA-3A08802550FA}"/>
    <dgm:cxn modelId="{12E0CAF5-745B-4C34-AC58-A7E953823ABA}" srcId="{0E3B23F1-793E-4DB5-B111-E7EA995ED542}" destId="{88020178-31CB-4F0F-ACFB-3D6E62BEE542}" srcOrd="2" destOrd="0" parTransId="{EAA6D191-D49F-40DC-B5D3-FE1B141F9620}" sibTransId="{8FE3E258-2321-4892-A573-E5425E879043}"/>
    <dgm:cxn modelId="{DED33D36-FFB9-4008-B30E-13BAAC645C5B}" type="presParOf" srcId="{11732D11-2530-4E6C-AAF0-A0C54E330AAA}" destId="{15FB09E6-642F-4620-A31D-D56E730FDECE}" srcOrd="0" destOrd="0" presId="urn:microsoft.com/office/officeart/2005/8/layout/chevron1"/>
    <dgm:cxn modelId="{EFFC0A46-F9FC-4FEF-8073-4BD262ABCDA1}" type="presParOf" srcId="{11732D11-2530-4E6C-AAF0-A0C54E330AAA}" destId="{9251EB2B-5565-46C1-9E40-8507E9841459}" srcOrd="1" destOrd="0" presId="urn:microsoft.com/office/officeart/2005/8/layout/chevron1"/>
    <dgm:cxn modelId="{35620B88-2334-4E8D-BBFA-0CE128016628}" type="presParOf" srcId="{11732D11-2530-4E6C-AAF0-A0C54E330AAA}" destId="{6DE47CAB-73B6-4B83-A394-38A4519D0CBA}" srcOrd="2" destOrd="0" presId="urn:microsoft.com/office/officeart/2005/8/layout/chevron1"/>
    <dgm:cxn modelId="{E21FED60-8F22-4B47-B2BA-7106C8DE8636}" type="presParOf" srcId="{11732D11-2530-4E6C-AAF0-A0C54E330AAA}" destId="{0190588A-2573-409F-9E07-060527FD270F}" srcOrd="3" destOrd="0" presId="urn:microsoft.com/office/officeart/2005/8/layout/chevron1"/>
    <dgm:cxn modelId="{EB5165BE-A8A5-46AE-BFC3-B0A8E976D3B4}" type="presParOf" srcId="{11732D11-2530-4E6C-AAF0-A0C54E330AAA}" destId="{3DE8998D-E460-4B71-8CFA-E3B0DDFE9013}" srcOrd="4" destOrd="0" presId="urn:microsoft.com/office/officeart/2005/8/layout/chevron1"/>
    <dgm:cxn modelId="{B2D2A4A3-6981-481D-86EF-CE2B46ECB773}" type="presParOf" srcId="{11732D11-2530-4E6C-AAF0-A0C54E330AAA}" destId="{E5194D2C-CC0E-45E5-8C39-0A11BDDDE227}" srcOrd="5" destOrd="0" presId="urn:microsoft.com/office/officeart/2005/8/layout/chevron1"/>
    <dgm:cxn modelId="{F15FA51E-AC60-4A9E-9EA8-5D821CEA488E}" type="presParOf" srcId="{11732D11-2530-4E6C-AAF0-A0C54E330AAA}" destId="{478F21C4-9100-4ED3-B37B-BAE1CE3456FC}" srcOrd="6" destOrd="0" presId="urn:microsoft.com/office/officeart/2005/8/layout/chevron1"/>
    <dgm:cxn modelId="{224475FE-69C1-449F-A843-05F81D6C3F27}" type="presParOf" srcId="{11732D11-2530-4E6C-AAF0-A0C54E330AAA}" destId="{417E3C83-AED0-48CB-BBDD-B7B65547A702}" srcOrd="7" destOrd="0" presId="urn:microsoft.com/office/officeart/2005/8/layout/chevron1"/>
    <dgm:cxn modelId="{17A6FE5E-E991-46E3-B0FB-FBA149F3D506}" type="presParOf" srcId="{11732D11-2530-4E6C-AAF0-A0C54E330AAA}" destId="{153D7BAB-B3AE-49CD-86E5-E37D208E58C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09E6-642F-4620-A31D-D56E730FDECE}">
      <dsp:nvSpPr>
        <dsp:cNvPr id="0" name=""/>
        <dsp:cNvSpPr/>
      </dsp:nvSpPr>
      <dsp:spPr>
        <a:xfrm>
          <a:off x="2567"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a:t>
          </a:r>
          <a:r>
            <a:rPr lang="fr-FR" sz="2000" kern="1200" dirty="0" err="1"/>
            <a:t>what</a:t>
          </a:r>
          <a:r>
            <a:rPr lang="fr-FR" sz="2000" kern="1200" dirty="0"/>
            <a:t> an </a:t>
          </a:r>
          <a:r>
            <a:rPr lang="fr-FR" sz="2000" kern="1200" dirty="0" err="1"/>
            <a:t>object</a:t>
          </a:r>
          <a:r>
            <a:rPr lang="fr-FR" sz="2000" kern="1200" dirty="0"/>
            <a:t> </a:t>
          </a:r>
          <a:r>
            <a:rPr lang="fr-FR" sz="2000" kern="1200" dirty="0" err="1"/>
            <a:t>was</a:t>
          </a:r>
          <a:endParaRPr lang="en-US" sz="2000" kern="1200" dirty="0"/>
        </a:p>
      </dsp:txBody>
      <dsp:txXfrm>
        <a:off x="459544" y="680707"/>
        <a:ext cx="1370930" cy="913953"/>
      </dsp:txXfrm>
    </dsp:sp>
    <dsp:sp modelId="{6DE47CAB-73B6-4B83-A394-38A4519D0CBA}">
      <dsp:nvSpPr>
        <dsp:cNvPr id="0" name=""/>
        <dsp:cNvSpPr/>
      </dsp:nvSpPr>
      <dsp:spPr>
        <a:xfrm>
          <a:off x="2058962"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class basics</a:t>
          </a:r>
          <a:endParaRPr lang="en-US" sz="2000" kern="1200" dirty="0"/>
        </a:p>
      </dsp:txBody>
      <dsp:txXfrm>
        <a:off x="2515939" y="680707"/>
        <a:ext cx="1370930" cy="913953"/>
      </dsp:txXfrm>
    </dsp:sp>
    <dsp:sp modelId="{3DE8998D-E460-4B71-8CFA-E3B0DDFE9013}">
      <dsp:nvSpPr>
        <dsp:cNvPr id="0" name=""/>
        <dsp:cNvSpPr/>
      </dsp:nvSpPr>
      <dsp:spPr>
        <a:xfrm>
          <a:off x="411535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Making</a:t>
          </a:r>
          <a:r>
            <a:rPr lang="fr-FR" sz="2000" kern="1200" dirty="0"/>
            <a:t> </a:t>
          </a:r>
          <a:r>
            <a:rPr lang="fr-FR" sz="2000" kern="1200" dirty="0" err="1"/>
            <a:t>mistakes</a:t>
          </a:r>
          <a:endParaRPr lang="en-US" sz="2000" kern="1200" dirty="0"/>
        </a:p>
      </dsp:txBody>
      <dsp:txXfrm>
        <a:off x="4572335" y="680707"/>
        <a:ext cx="1370930" cy="913953"/>
      </dsp:txXfrm>
    </dsp:sp>
    <dsp:sp modelId="{478F21C4-9100-4ED3-B37B-BAE1CE3456FC}">
      <dsp:nvSpPr>
        <dsp:cNvPr id="0" name=""/>
        <dsp:cNvSpPr/>
      </dsp:nvSpPr>
      <dsp:spPr>
        <a:xfrm>
          <a:off x="6171753"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Reusing</a:t>
          </a:r>
          <a:r>
            <a:rPr lang="fr-FR" sz="2000" kern="1200" dirty="0"/>
            <a:t> </a:t>
          </a:r>
          <a:r>
            <a:rPr lang="fr-FR" sz="2000" kern="1200" dirty="0" err="1"/>
            <a:t>knowledge</a:t>
          </a:r>
          <a:endParaRPr lang="en-US" sz="2000" kern="1200" dirty="0"/>
        </a:p>
      </dsp:txBody>
      <dsp:txXfrm>
        <a:off x="6628730" y="680707"/>
        <a:ext cx="1370930" cy="913953"/>
      </dsp:txXfrm>
    </dsp:sp>
    <dsp:sp modelId="{153D7BAB-B3AE-49CD-86E5-E37D208E58CA}">
      <dsp:nvSpPr>
        <dsp:cNvPr id="0" name=""/>
        <dsp:cNvSpPr/>
      </dsp:nvSpPr>
      <dsp:spPr>
        <a:xfrm>
          <a:off x="822814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Looking</a:t>
          </a:r>
          <a:r>
            <a:rPr lang="fr-FR" sz="2000" kern="1200" dirty="0"/>
            <a:t> </a:t>
          </a:r>
          <a:r>
            <a:rPr lang="fr-FR" sz="2000" kern="1200" dirty="0" err="1"/>
            <a:t>forward</a:t>
          </a:r>
          <a:endParaRPr lang="en-US" sz="2000" kern="1200" dirty="0"/>
        </a:p>
      </dsp:txBody>
      <dsp:txXfrm>
        <a:off x="8685125" y="680707"/>
        <a:ext cx="1370930" cy="913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09E6-642F-4620-A31D-D56E730FDECE}">
      <dsp:nvSpPr>
        <dsp:cNvPr id="0" name=""/>
        <dsp:cNvSpPr/>
      </dsp:nvSpPr>
      <dsp:spPr>
        <a:xfrm>
          <a:off x="2567"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a:t>
          </a:r>
          <a:r>
            <a:rPr lang="fr-FR" sz="2000" kern="1200" dirty="0" err="1"/>
            <a:t>what</a:t>
          </a:r>
          <a:r>
            <a:rPr lang="fr-FR" sz="2000" kern="1200" dirty="0"/>
            <a:t> an </a:t>
          </a:r>
          <a:r>
            <a:rPr lang="fr-FR" sz="2000" kern="1200" dirty="0" err="1"/>
            <a:t>object</a:t>
          </a:r>
          <a:r>
            <a:rPr lang="fr-FR" sz="2000" kern="1200" dirty="0"/>
            <a:t> </a:t>
          </a:r>
          <a:r>
            <a:rPr lang="fr-FR" sz="2000" kern="1200" dirty="0" err="1"/>
            <a:t>was</a:t>
          </a:r>
          <a:endParaRPr lang="en-US" sz="2000" kern="1200" dirty="0"/>
        </a:p>
      </dsp:txBody>
      <dsp:txXfrm>
        <a:off x="459544" y="680707"/>
        <a:ext cx="1370930" cy="913953"/>
      </dsp:txXfrm>
    </dsp:sp>
    <dsp:sp modelId="{6DE47CAB-73B6-4B83-A394-38A4519D0CBA}">
      <dsp:nvSpPr>
        <dsp:cNvPr id="0" name=""/>
        <dsp:cNvSpPr/>
      </dsp:nvSpPr>
      <dsp:spPr>
        <a:xfrm>
          <a:off x="2058962"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OOP basics</a:t>
          </a:r>
          <a:endParaRPr lang="en-US" sz="2000" kern="1200" dirty="0"/>
        </a:p>
      </dsp:txBody>
      <dsp:txXfrm>
        <a:off x="2515939" y="680707"/>
        <a:ext cx="1370930" cy="913953"/>
      </dsp:txXfrm>
    </dsp:sp>
    <dsp:sp modelId="{3DE8998D-E460-4B71-8CFA-E3B0DDFE9013}">
      <dsp:nvSpPr>
        <dsp:cNvPr id="0" name=""/>
        <dsp:cNvSpPr/>
      </dsp:nvSpPr>
      <dsp:spPr>
        <a:xfrm>
          <a:off x="411535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Making</a:t>
          </a:r>
          <a:r>
            <a:rPr lang="fr-FR" sz="2000" kern="1200" dirty="0"/>
            <a:t> </a:t>
          </a:r>
          <a:r>
            <a:rPr lang="fr-FR" sz="2000" kern="1200" dirty="0" err="1"/>
            <a:t>mistakes</a:t>
          </a:r>
          <a:endParaRPr lang="en-US" sz="2000" kern="1200" dirty="0"/>
        </a:p>
      </dsp:txBody>
      <dsp:txXfrm>
        <a:off x="4572335" y="680707"/>
        <a:ext cx="1370930" cy="913953"/>
      </dsp:txXfrm>
    </dsp:sp>
    <dsp:sp modelId="{478F21C4-9100-4ED3-B37B-BAE1CE3456FC}">
      <dsp:nvSpPr>
        <dsp:cNvPr id="0" name=""/>
        <dsp:cNvSpPr/>
      </dsp:nvSpPr>
      <dsp:spPr>
        <a:xfrm>
          <a:off x="6171753"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Reusing</a:t>
          </a:r>
          <a:r>
            <a:rPr lang="fr-FR" sz="2000" kern="1200" dirty="0"/>
            <a:t> </a:t>
          </a:r>
          <a:r>
            <a:rPr lang="fr-FR" sz="2000" kern="1200" dirty="0" err="1"/>
            <a:t>knowledge</a:t>
          </a:r>
          <a:endParaRPr lang="en-US" sz="2000" kern="1200" dirty="0"/>
        </a:p>
      </dsp:txBody>
      <dsp:txXfrm>
        <a:off x="6628730" y="680707"/>
        <a:ext cx="1370930" cy="913953"/>
      </dsp:txXfrm>
    </dsp:sp>
    <dsp:sp modelId="{153D7BAB-B3AE-49CD-86E5-E37D208E58CA}">
      <dsp:nvSpPr>
        <dsp:cNvPr id="0" name=""/>
        <dsp:cNvSpPr/>
      </dsp:nvSpPr>
      <dsp:spPr>
        <a:xfrm>
          <a:off x="822814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Looking</a:t>
          </a:r>
          <a:r>
            <a:rPr lang="fr-FR" sz="2000" kern="1200" dirty="0"/>
            <a:t> </a:t>
          </a:r>
          <a:r>
            <a:rPr lang="fr-FR" sz="2000" kern="1200" dirty="0" err="1"/>
            <a:t>forward</a:t>
          </a:r>
          <a:endParaRPr lang="en-US" sz="2000" kern="1200" dirty="0"/>
        </a:p>
      </dsp:txBody>
      <dsp:txXfrm>
        <a:off x="8685125" y="680707"/>
        <a:ext cx="1370930" cy="913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09E6-642F-4620-A31D-D56E730FDECE}">
      <dsp:nvSpPr>
        <dsp:cNvPr id="0" name=""/>
        <dsp:cNvSpPr/>
      </dsp:nvSpPr>
      <dsp:spPr>
        <a:xfrm>
          <a:off x="2567"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a:t>
          </a:r>
          <a:r>
            <a:rPr lang="fr-FR" sz="2000" kern="1200" dirty="0" err="1"/>
            <a:t>what</a:t>
          </a:r>
          <a:r>
            <a:rPr lang="fr-FR" sz="2000" kern="1200" dirty="0"/>
            <a:t> an </a:t>
          </a:r>
          <a:r>
            <a:rPr lang="fr-FR" sz="2000" kern="1200" dirty="0" err="1"/>
            <a:t>object</a:t>
          </a:r>
          <a:r>
            <a:rPr lang="fr-FR" sz="2000" kern="1200" dirty="0"/>
            <a:t> </a:t>
          </a:r>
          <a:r>
            <a:rPr lang="fr-FR" sz="2000" kern="1200" dirty="0" err="1"/>
            <a:t>was</a:t>
          </a:r>
          <a:endParaRPr lang="en-US" sz="2000" kern="1200" dirty="0"/>
        </a:p>
      </dsp:txBody>
      <dsp:txXfrm>
        <a:off x="459544" y="680707"/>
        <a:ext cx="1370930" cy="913953"/>
      </dsp:txXfrm>
    </dsp:sp>
    <dsp:sp modelId="{6DE47CAB-73B6-4B83-A394-38A4519D0CBA}">
      <dsp:nvSpPr>
        <dsp:cNvPr id="0" name=""/>
        <dsp:cNvSpPr/>
      </dsp:nvSpPr>
      <dsp:spPr>
        <a:xfrm>
          <a:off x="2058962"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OOP basics</a:t>
          </a:r>
          <a:endParaRPr lang="en-US" sz="2000" kern="1200" dirty="0"/>
        </a:p>
      </dsp:txBody>
      <dsp:txXfrm>
        <a:off x="2515939" y="680707"/>
        <a:ext cx="1370930" cy="913953"/>
      </dsp:txXfrm>
    </dsp:sp>
    <dsp:sp modelId="{3DE8998D-E460-4B71-8CFA-E3B0DDFE9013}">
      <dsp:nvSpPr>
        <dsp:cNvPr id="0" name=""/>
        <dsp:cNvSpPr/>
      </dsp:nvSpPr>
      <dsp:spPr>
        <a:xfrm>
          <a:off x="411535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Making</a:t>
          </a:r>
          <a:r>
            <a:rPr lang="fr-FR" sz="2000" kern="1200" dirty="0"/>
            <a:t> </a:t>
          </a:r>
          <a:r>
            <a:rPr lang="fr-FR" sz="2000" kern="1200" dirty="0" err="1"/>
            <a:t>mistakes</a:t>
          </a:r>
          <a:endParaRPr lang="en-US" sz="2000" kern="1200" dirty="0"/>
        </a:p>
      </dsp:txBody>
      <dsp:txXfrm>
        <a:off x="4572335" y="680707"/>
        <a:ext cx="1370930" cy="913953"/>
      </dsp:txXfrm>
    </dsp:sp>
    <dsp:sp modelId="{478F21C4-9100-4ED3-B37B-BAE1CE3456FC}">
      <dsp:nvSpPr>
        <dsp:cNvPr id="0" name=""/>
        <dsp:cNvSpPr/>
      </dsp:nvSpPr>
      <dsp:spPr>
        <a:xfrm>
          <a:off x="6171753"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Reusing</a:t>
          </a:r>
          <a:r>
            <a:rPr lang="fr-FR" sz="2000" kern="1200" dirty="0"/>
            <a:t> </a:t>
          </a:r>
          <a:r>
            <a:rPr lang="fr-FR" sz="2000" kern="1200" dirty="0" err="1"/>
            <a:t>knowledge</a:t>
          </a:r>
          <a:endParaRPr lang="en-US" sz="2000" kern="1200" dirty="0"/>
        </a:p>
      </dsp:txBody>
      <dsp:txXfrm>
        <a:off x="6628730" y="680707"/>
        <a:ext cx="1370930" cy="913953"/>
      </dsp:txXfrm>
    </dsp:sp>
    <dsp:sp modelId="{153D7BAB-B3AE-49CD-86E5-E37D208E58CA}">
      <dsp:nvSpPr>
        <dsp:cNvPr id="0" name=""/>
        <dsp:cNvSpPr/>
      </dsp:nvSpPr>
      <dsp:spPr>
        <a:xfrm>
          <a:off x="822814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Looking</a:t>
          </a:r>
          <a:r>
            <a:rPr lang="fr-FR" sz="2000" kern="1200" dirty="0"/>
            <a:t> </a:t>
          </a:r>
          <a:r>
            <a:rPr lang="fr-FR" sz="2000" kern="1200" dirty="0" err="1"/>
            <a:t>forward</a:t>
          </a:r>
          <a:endParaRPr lang="en-US" sz="2000" kern="1200" dirty="0"/>
        </a:p>
      </dsp:txBody>
      <dsp:txXfrm>
        <a:off x="8685125" y="680707"/>
        <a:ext cx="1370930" cy="9139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09E6-642F-4620-A31D-D56E730FDECE}">
      <dsp:nvSpPr>
        <dsp:cNvPr id="0" name=""/>
        <dsp:cNvSpPr/>
      </dsp:nvSpPr>
      <dsp:spPr>
        <a:xfrm>
          <a:off x="2567"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a:t>
          </a:r>
          <a:r>
            <a:rPr lang="fr-FR" sz="2000" kern="1200" dirty="0" err="1"/>
            <a:t>what</a:t>
          </a:r>
          <a:r>
            <a:rPr lang="fr-FR" sz="2000" kern="1200" dirty="0"/>
            <a:t> an </a:t>
          </a:r>
          <a:r>
            <a:rPr lang="fr-FR" sz="2000" kern="1200" dirty="0" err="1"/>
            <a:t>object</a:t>
          </a:r>
          <a:r>
            <a:rPr lang="fr-FR" sz="2000" kern="1200" dirty="0"/>
            <a:t> </a:t>
          </a:r>
          <a:r>
            <a:rPr lang="fr-FR" sz="2000" kern="1200" dirty="0" err="1"/>
            <a:t>was</a:t>
          </a:r>
          <a:endParaRPr lang="en-US" sz="2000" kern="1200" dirty="0"/>
        </a:p>
      </dsp:txBody>
      <dsp:txXfrm>
        <a:off x="459544" y="680707"/>
        <a:ext cx="1370930" cy="913953"/>
      </dsp:txXfrm>
    </dsp:sp>
    <dsp:sp modelId="{6DE47CAB-73B6-4B83-A394-38A4519D0CBA}">
      <dsp:nvSpPr>
        <dsp:cNvPr id="0" name=""/>
        <dsp:cNvSpPr/>
      </dsp:nvSpPr>
      <dsp:spPr>
        <a:xfrm>
          <a:off x="2058962"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OOP basics</a:t>
          </a:r>
          <a:endParaRPr lang="en-US" sz="2000" kern="1200" dirty="0"/>
        </a:p>
      </dsp:txBody>
      <dsp:txXfrm>
        <a:off x="2515939" y="680707"/>
        <a:ext cx="1370930" cy="913953"/>
      </dsp:txXfrm>
    </dsp:sp>
    <dsp:sp modelId="{3DE8998D-E460-4B71-8CFA-E3B0DDFE9013}">
      <dsp:nvSpPr>
        <dsp:cNvPr id="0" name=""/>
        <dsp:cNvSpPr/>
      </dsp:nvSpPr>
      <dsp:spPr>
        <a:xfrm>
          <a:off x="411535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Making</a:t>
          </a:r>
          <a:r>
            <a:rPr lang="fr-FR" sz="2000" kern="1200" dirty="0"/>
            <a:t> </a:t>
          </a:r>
          <a:r>
            <a:rPr lang="fr-FR" sz="2000" kern="1200" dirty="0" err="1"/>
            <a:t>mistakes</a:t>
          </a:r>
          <a:endParaRPr lang="en-US" sz="2000" kern="1200" dirty="0"/>
        </a:p>
      </dsp:txBody>
      <dsp:txXfrm>
        <a:off x="4572335" y="680707"/>
        <a:ext cx="1370930" cy="913953"/>
      </dsp:txXfrm>
    </dsp:sp>
    <dsp:sp modelId="{478F21C4-9100-4ED3-B37B-BAE1CE3456FC}">
      <dsp:nvSpPr>
        <dsp:cNvPr id="0" name=""/>
        <dsp:cNvSpPr/>
      </dsp:nvSpPr>
      <dsp:spPr>
        <a:xfrm>
          <a:off x="6171753"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Reusing</a:t>
          </a:r>
          <a:r>
            <a:rPr lang="fr-FR" sz="2000" kern="1200" dirty="0"/>
            <a:t> </a:t>
          </a:r>
          <a:r>
            <a:rPr lang="fr-FR" sz="2000" kern="1200" dirty="0" err="1"/>
            <a:t>knowledge</a:t>
          </a:r>
          <a:endParaRPr lang="en-US" sz="2000" kern="1200" dirty="0"/>
        </a:p>
      </dsp:txBody>
      <dsp:txXfrm>
        <a:off x="6628730" y="680707"/>
        <a:ext cx="1370930" cy="913953"/>
      </dsp:txXfrm>
    </dsp:sp>
    <dsp:sp modelId="{153D7BAB-B3AE-49CD-86E5-E37D208E58CA}">
      <dsp:nvSpPr>
        <dsp:cNvPr id="0" name=""/>
        <dsp:cNvSpPr/>
      </dsp:nvSpPr>
      <dsp:spPr>
        <a:xfrm>
          <a:off x="822814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Looking</a:t>
          </a:r>
          <a:r>
            <a:rPr lang="fr-FR" sz="2000" kern="1200" dirty="0"/>
            <a:t> </a:t>
          </a:r>
          <a:r>
            <a:rPr lang="fr-FR" sz="2000" kern="1200" dirty="0" err="1"/>
            <a:t>forward</a:t>
          </a:r>
          <a:endParaRPr lang="en-US" sz="2000" kern="1200" dirty="0"/>
        </a:p>
      </dsp:txBody>
      <dsp:txXfrm>
        <a:off x="8685125" y="680707"/>
        <a:ext cx="1370930" cy="9139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B09E6-642F-4620-A31D-D56E730FDECE}">
      <dsp:nvSpPr>
        <dsp:cNvPr id="0" name=""/>
        <dsp:cNvSpPr/>
      </dsp:nvSpPr>
      <dsp:spPr>
        <a:xfrm>
          <a:off x="2567"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a:t>
          </a:r>
          <a:r>
            <a:rPr lang="fr-FR" sz="2000" kern="1200" dirty="0" err="1"/>
            <a:t>what</a:t>
          </a:r>
          <a:r>
            <a:rPr lang="fr-FR" sz="2000" kern="1200" dirty="0"/>
            <a:t> an </a:t>
          </a:r>
          <a:r>
            <a:rPr lang="fr-FR" sz="2000" kern="1200" dirty="0" err="1"/>
            <a:t>object</a:t>
          </a:r>
          <a:r>
            <a:rPr lang="fr-FR" sz="2000" kern="1200" dirty="0"/>
            <a:t> </a:t>
          </a:r>
          <a:r>
            <a:rPr lang="fr-FR" sz="2000" kern="1200" dirty="0" err="1"/>
            <a:t>was</a:t>
          </a:r>
          <a:endParaRPr lang="en-US" sz="2000" kern="1200" dirty="0"/>
        </a:p>
      </dsp:txBody>
      <dsp:txXfrm>
        <a:off x="459544" y="680707"/>
        <a:ext cx="1370930" cy="913953"/>
      </dsp:txXfrm>
    </dsp:sp>
    <dsp:sp modelId="{6DE47CAB-73B6-4B83-A394-38A4519D0CBA}">
      <dsp:nvSpPr>
        <dsp:cNvPr id="0" name=""/>
        <dsp:cNvSpPr/>
      </dsp:nvSpPr>
      <dsp:spPr>
        <a:xfrm>
          <a:off x="2058962"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Learning OOP basics</a:t>
          </a:r>
          <a:endParaRPr lang="en-US" sz="2000" kern="1200" dirty="0"/>
        </a:p>
      </dsp:txBody>
      <dsp:txXfrm>
        <a:off x="2515939" y="680707"/>
        <a:ext cx="1370930" cy="913953"/>
      </dsp:txXfrm>
    </dsp:sp>
    <dsp:sp modelId="{3DE8998D-E460-4B71-8CFA-E3B0DDFE9013}">
      <dsp:nvSpPr>
        <dsp:cNvPr id="0" name=""/>
        <dsp:cNvSpPr/>
      </dsp:nvSpPr>
      <dsp:spPr>
        <a:xfrm>
          <a:off x="411535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Making</a:t>
          </a:r>
          <a:r>
            <a:rPr lang="fr-FR" sz="2000" kern="1200" dirty="0"/>
            <a:t> </a:t>
          </a:r>
          <a:r>
            <a:rPr lang="fr-FR" sz="2000" kern="1200" dirty="0" err="1"/>
            <a:t>mistakes</a:t>
          </a:r>
          <a:endParaRPr lang="en-US" sz="2000" kern="1200" dirty="0"/>
        </a:p>
      </dsp:txBody>
      <dsp:txXfrm>
        <a:off x="4572335" y="680707"/>
        <a:ext cx="1370930" cy="913953"/>
      </dsp:txXfrm>
    </dsp:sp>
    <dsp:sp modelId="{478F21C4-9100-4ED3-B37B-BAE1CE3456FC}">
      <dsp:nvSpPr>
        <dsp:cNvPr id="0" name=""/>
        <dsp:cNvSpPr/>
      </dsp:nvSpPr>
      <dsp:spPr>
        <a:xfrm>
          <a:off x="6171753"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Reusing</a:t>
          </a:r>
          <a:r>
            <a:rPr lang="fr-FR" sz="2000" kern="1200" dirty="0"/>
            <a:t> </a:t>
          </a:r>
          <a:r>
            <a:rPr lang="fr-FR" sz="2000" kern="1200" dirty="0" err="1"/>
            <a:t>knowledge</a:t>
          </a:r>
          <a:endParaRPr lang="en-US" sz="2000" kern="1200" dirty="0"/>
        </a:p>
      </dsp:txBody>
      <dsp:txXfrm>
        <a:off x="6628730" y="680707"/>
        <a:ext cx="1370930" cy="913953"/>
      </dsp:txXfrm>
    </dsp:sp>
    <dsp:sp modelId="{153D7BAB-B3AE-49CD-86E5-E37D208E58CA}">
      <dsp:nvSpPr>
        <dsp:cNvPr id="0" name=""/>
        <dsp:cNvSpPr/>
      </dsp:nvSpPr>
      <dsp:spPr>
        <a:xfrm>
          <a:off x="8228148" y="680707"/>
          <a:ext cx="2284883" cy="91395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Looking</a:t>
          </a:r>
          <a:r>
            <a:rPr lang="fr-FR" sz="2000" kern="1200" dirty="0"/>
            <a:t> </a:t>
          </a:r>
          <a:r>
            <a:rPr lang="fr-FR" sz="2000" kern="1200" dirty="0" err="1"/>
            <a:t>forward</a:t>
          </a:r>
          <a:endParaRPr lang="en-US" sz="2000" kern="1200" dirty="0"/>
        </a:p>
      </dsp:txBody>
      <dsp:txXfrm>
        <a:off x="8685125" y="680707"/>
        <a:ext cx="1370930" cy="913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58327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669869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971583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02374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59642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273672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2 classes and one </a:t>
            </a:r>
            <a:r>
              <a:rPr lang="fr-FR" dirty="0" err="1"/>
              <a:t>enum</a:t>
            </a:r>
            <a:r>
              <a:rPr lang="fr-FR" dirty="0"/>
              <a:t> in one single PSM1 file.</a:t>
            </a:r>
          </a:p>
          <a:p>
            <a:r>
              <a:rPr lang="fr-FR" dirty="0"/>
              <a:t>No </a:t>
            </a:r>
            <a:r>
              <a:rPr lang="fr-FR" dirty="0" err="1"/>
              <a:t>functions</a:t>
            </a:r>
            <a:r>
              <a:rPr lang="fr-FR" dirty="0"/>
              <a:t>. The User </a:t>
            </a:r>
            <a:r>
              <a:rPr lang="fr-FR" dirty="0" err="1"/>
              <a:t>needs</a:t>
            </a:r>
            <a:r>
              <a:rPr lang="fr-FR" dirty="0"/>
              <a:t> to </a:t>
            </a:r>
            <a:r>
              <a:rPr lang="fr-FR" dirty="0" err="1"/>
              <a:t>create</a:t>
            </a:r>
            <a:r>
              <a:rPr lang="fr-FR" dirty="0"/>
              <a:t> the </a:t>
            </a:r>
            <a:r>
              <a:rPr lang="fr-FR" dirty="0" err="1"/>
              <a:t>intances</a:t>
            </a:r>
            <a:r>
              <a:rPr lang="fr-FR" dirty="0"/>
              <a:t> and call the </a:t>
            </a:r>
            <a:r>
              <a:rPr lang="fr-FR" dirty="0" err="1"/>
              <a:t>different</a:t>
            </a:r>
            <a:r>
              <a:rPr lang="fr-FR" dirty="0"/>
              <a:t> </a:t>
            </a:r>
            <a:r>
              <a:rPr lang="fr-FR" dirty="0" err="1"/>
              <a:t>methods</a:t>
            </a:r>
            <a:r>
              <a:rPr lang="fr-FR" dirty="0"/>
              <a:t> </a:t>
            </a:r>
            <a:r>
              <a:rPr lang="fr-FR" dirty="0" err="1"/>
              <a:t>them</a:t>
            </a:r>
            <a:r>
              <a:rPr lang="fr-FR" dirty="0"/>
              <a:t> self.</a:t>
            </a:r>
          </a:p>
          <a:p>
            <a:r>
              <a:rPr lang="fr-FR" dirty="0" err="1"/>
              <a:t>Draw</a:t>
            </a:r>
            <a:r>
              <a:rPr lang="fr-FR" dirty="0"/>
              <a:t> back </a:t>
            </a:r>
            <a:r>
              <a:rPr lang="fr-FR" dirty="0">
                <a:sym typeface="Wingdings" panose="05000000000000000000" pitchFamily="2" charset="2"/>
              </a:rPr>
              <a:t> Documentation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308380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19257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62063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381177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313115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38</a:t>
            </a:fld>
            <a:endParaRPr lang="en-US"/>
          </a:p>
        </p:txBody>
      </p:sp>
    </p:spTree>
    <p:extLst>
      <p:ext uri="{BB962C8B-B14F-4D97-AF65-F5344CB8AC3E}">
        <p14:creationId xmlns:p14="http://schemas.microsoft.com/office/powerpoint/2010/main" val="110271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42</a:t>
            </a:fld>
            <a:endParaRPr lang="en-US"/>
          </a:p>
        </p:txBody>
      </p:sp>
    </p:spTree>
    <p:extLst>
      <p:ext uri="{BB962C8B-B14F-4D97-AF65-F5344CB8AC3E}">
        <p14:creationId xmlns:p14="http://schemas.microsoft.com/office/powerpoint/2010/main" val="2248889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Write-</a:t>
            </a:r>
            <a:r>
              <a:rPr lang="en-US" dirty="0" err="1"/>
              <a:t>CUClassDiagram</a:t>
            </a:r>
            <a:r>
              <a:rPr lang="en-US" dirty="0"/>
              <a:t> -Path C:\Users\taavast3\OneDrive\Repo\Projects\OpenSource\PSHTML\PSHTML\PSHTML.psm1 -Show</a:t>
            </a:r>
          </a:p>
        </p:txBody>
      </p:sp>
      <p:sp>
        <p:nvSpPr>
          <p:cNvPr id="4" name="Slide Number Placeholder 3"/>
          <p:cNvSpPr>
            <a:spLocks noGrp="1"/>
          </p:cNvSpPr>
          <p:nvPr>
            <p:ph type="sldNum" sz="quarter" idx="5"/>
          </p:nvPr>
        </p:nvSpPr>
        <p:spPr/>
        <p:txBody>
          <a:bodyPr/>
          <a:lstStyle/>
          <a:p>
            <a:fld id="{42C819DE-7AE7-43B1-9EB8-0F6CA26EC42C}" type="slidenum">
              <a:rPr lang="en-US" smtClean="0"/>
              <a:t>44</a:t>
            </a:fld>
            <a:endParaRPr lang="en-US"/>
          </a:p>
        </p:txBody>
      </p:sp>
    </p:spTree>
    <p:extLst>
      <p:ext uri="{BB962C8B-B14F-4D97-AF65-F5344CB8AC3E}">
        <p14:creationId xmlns:p14="http://schemas.microsoft.com/office/powerpoint/2010/main" val="48074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45</a:t>
            </a:fld>
            <a:endParaRPr lang="en-US"/>
          </a:p>
        </p:txBody>
      </p:sp>
    </p:spTree>
    <p:extLst>
      <p:ext uri="{BB962C8B-B14F-4D97-AF65-F5344CB8AC3E}">
        <p14:creationId xmlns:p14="http://schemas.microsoft.com/office/powerpoint/2010/main" val="216080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46</a:t>
            </a:fld>
            <a:endParaRPr lang="en-US"/>
          </a:p>
        </p:txBody>
      </p:sp>
    </p:spTree>
    <p:extLst>
      <p:ext uri="{BB962C8B-B14F-4D97-AF65-F5344CB8AC3E}">
        <p14:creationId xmlns:p14="http://schemas.microsoft.com/office/powerpoint/2010/main" val="289799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50</a:t>
            </a:fld>
            <a:endParaRPr lang="en-US"/>
          </a:p>
        </p:txBody>
      </p:sp>
    </p:spTree>
    <p:extLst>
      <p:ext uri="{BB962C8B-B14F-4D97-AF65-F5344CB8AC3E}">
        <p14:creationId xmlns:p14="http://schemas.microsoft.com/office/powerpoint/2010/main" val="2446466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52</a:t>
            </a:fld>
            <a:endParaRPr lang="en-US"/>
          </a:p>
        </p:txBody>
      </p:sp>
    </p:spTree>
    <p:extLst>
      <p:ext uri="{BB962C8B-B14F-4D97-AF65-F5344CB8AC3E}">
        <p14:creationId xmlns:p14="http://schemas.microsoft.com/office/powerpoint/2010/main" val="3201982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53</a:t>
            </a:fld>
            <a:endParaRPr lang="en-US"/>
          </a:p>
        </p:txBody>
      </p:sp>
    </p:spTree>
    <p:extLst>
      <p:ext uri="{BB962C8B-B14F-4D97-AF65-F5344CB8AC3E}">
        <p14:creationId xmlns:p14="http://schemas.microsoft.com/office/powerpoint/2010/main" val="3040213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54</a:t>
            </a:fld>
            <a:endParaRPr lang="en-US"/>
          </a:p>
        </p:txBody>
      </p:sp>
    </p:spTree>
    <p:extLst>
      <p:ext uri="{BB962C8B-B14F-4D97-AF65-F5344CB8AC3E}">
        <p14:creationId xmlns:p14="http://schemas.microsoft.com/office/powerpoint/2010/main" val="171023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55</a:t>
            </a:fld>
            <a:endParaRPr lang="en-US"/>
          </a:p>
        </p:txBody>
      </p:sp>
    </p:spTree>
    <p:extLst>
      <p:ext uri="{BB962C8B-B14F-4D97-AF65-F5344CB8AC3E}">
        <p14:creationId xmlns:p14="http://schemas.microsoft.com/office/powerpoint/2010/main" val="2589700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56</a:t>
            </a:fld>
            <a:endParaRPr lang="en-US"/>
          </a:p>
        </p:txBody>
      </p:sp>
    </p:spTree>
    <p:extLst>
      <p:ext uri="{BB962C8B-B14F-4D97-AF65-F5344CB8AC3E}">
        <p14:creationId xmlns:p14="http://schemas.microsoft.com/office/powerpoint/2010/main" val="336851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62</a:t>
            </a:fld>
            <a:endParaRPr lang="en-US"/>
          </a:p>
        </p:txBody>
      </p:sp>
    </p:spTree>
    <p:extLst>
      <p:ext uri="{BB962C8B-B14F-4D97-AF65-F5344CB8AC3E}">
        <p14:creationId xmlns:p14="http://schemas.microsoft.com/office/powerpoint/2010/main" val="2985902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63</a:t>
            </a:fld>
            <a:endParaRPr lang="en-US"/>
          </a:p>
        </p:txBody>
      </p:sp>
    </p:spTree>
    <p:extLst>
      <p:ext uri="{BB962C8B-B14F-4D97-AF65-F5344CB8AC3E}">
        <p14:creationId xmlns:p14="http://schemas.microsoft.com/office/powerpoint/2010/main" val="2882378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77</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78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79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@stephanevg</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hyperlink" Target="https://github.com/Stephanevg/Class.HostsManagement"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dfinke/ImportExcel/blob/master/plot.ps1"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PowerShell/Polaris" TargetMode="External"/><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hyperlink" Target="https://github.com/poshbotio/PoshBot" TargetMode="External"/><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Learn classes with Class {}</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Stéphane van </a:t>
            </a:r>
            <a:r>
              <a:rPr lang="en-US" dirty="0" err="1"/>
              <a:t>gulick</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r>
              <a:rPr lang="de-DE" dirty="0"/>
              <a:t>Class Basics</a:t>
            </a:r>
          </a:p>
          <a:p>
            <a:pPr lvl="1"/>
            <a:r>
              <a:rPr lang="de-DE" dirty="0" err="1"/>
              <a:t>What</a:t>
            </a:r>
            <a:r>
              <a:rPr lang="de-DE" dirty="0"/>
              <a:t> </a:t>
            </a:r>
            <a:r>
              <a:rPr lang="de-DE" dirty="0" err="1"/>
              <a:t>is</a:t>
            </a:r>
            <a:r>
              <a:rPr lang="de-DE" dirty="0"/>
              <a:t> a </a:t>
            </a:r>
            <a:r>
              <a:rPr lang="de-DE" dirty="0" err="1"/>
              <a:t>class</a:t>
            </a:r>
            <a:r>
              <a:rPr lang="de-DE" dirty="0"/>
              <a:t>?</a:t>
            </a:r>
          </a:p>
          <a:p>
            <a:pPr lvl="1"/>
            <a:r>
              <a:rPr lang="de-DE" dirty="0"/>
              <a:t>OOP Basics</a:t>
            </a:r>
          </a:p>
          <a:p>
            <a:pPr lvl="1"/>
            <a:r>
              <a:rPr lang="de-DE" dirty="0" err="1"/>
              <a:t>Lessons</a:t>
            </a:r>
            <a:r>
              <a:rPr lang="de-DE" dirty="0"/>
              <a:t> </a:t>
            </a:r>
            <a:r>
              <a:rPr lang="de-DE" dirty="0" err="1"/>
              <a:t>learned</a:t>
            </a:r>
            <a:r>
              <a:rPr lang="de-DE" dirty="0"/>
              <a:t> </a:t>
            </a:r>
            <a:r>
              <a:rPr lang="de-DE" dirty="0" err="1"/>
              <a:t>from</a:t>
            </a:r>
            <a:r>
              <a:rPr lang="de-DE" dirty="0"/>
              <a:t> </a:t>
            </a:r>
            <a:r>
              <a:rPr lang="de-DE" dirty="0" err="1"/>
              <a:t>the</a:t>
            </a:r>
            <a:r>
              <a:rPr lang="de-DE" dirty="0"/>
              <a:t> </a:t>
            </a:r>
            <a:r>
              <a:rPr lang="de-DE" dirty="0" err="1"/>
              <a:t>field</a:t>
            </a:r>
            <a:r>
              <a:rPr lang="de-DE" dirty="0"/>
              <a:t> &amp; </a:t>
            </a:r>
            <a:r>
              <a:rPr lang="de-DE" dirty="0" err="1"/>
              <a:t>some</a:t>
            </a:r>
            <a:r>
              <a:rPr lang="de-DE" dirty="0"/>
              <a:t> </a:t>
            </a:r>
            <a:r>
              <a:rPr lang="de-DE" dirty="0" err="1"/>
              <a:t>best</a:t>
            </a:r>
            <a:r>
              <a:rPr lang="de-DE" dirty="0"/>
              <a:t> </a:t>
            </a:r>
            <a:r>
              <a:rPr lang="de-DE" dirty="0" err="1"/>
              <a:t>practises</a:t>
            </a:r>
            <a:endParaRPr lang="de-DE" dirty="0"/>
          </a:p>
          <a:p>
            <a:r>
              <a:rPr lang="de-DE" dirty="0" err="1"/>
              <a:t>Advanced</a:t>
            </a:r>
            <a:r>
              <a:rPr lang="de-DE" dirty="0"/>
              <a:t> </a:t>
            </a:r>
            <a:r>
              <a:rPr lang="de-DE" dirty="0" err="1"/>
              <a:t>concepts</a:t>
            </a:r>
            <a:endParaRPr lang="de-DE" dirty="0"/>
          </a:p>
          <a:p>
            <a:pPr lvl="1"/>
            <a:r>
              <a:rPr lang="de-DE" dirty="0"/>
              <a:t>UML </a:t>
            </a:r>
            <a:r>
              <a:rPr lang="de-DE" dirty="0" err="1"/>
              <a:t>Diagrams</a:t>
            </a:r>
            <a:endParaRPr lang="de-DE" dirty="0"/>
          </a:p>
          <a:p>
            <a:pPr lvl="1"/>
            <a:r>
              <a:rPr lang="de-DE" dirty="0"/>
              <a:t>SOLID </a:t>
            </a:r>
            <a:r>
              <a:rPr lang="de-DE" dirty="0" err="1"/>
              <a:t>principles</a:t>
            </a:r>
            <a:endParaRPr lang="de-DE" dirty="0"/>
          </a:p>
          <a:p>
            <a:pPr lvl="1"/>
            <a:r>
              <a:rPr lang="de-DE" dirty="0"/>
              <a:t>TDD</a:t>
            </a:r>
          </a:p>
          <a:p>
            <a:pPr lvl="1"/>
            <a:r>
              <a:rPr lang="de-DE" dirty="0"/>
              <a:t>Design Patterns</a:t>
            </a:r>
          </a:p>
          <a:p>
            <a:pPr lvl="1"/>
            <a:r>
              <a:rPr lang="de-DE" dirty="0"/>
              <a:t>Next </a:t>
            </a:r>
            <a:r>
              <a:rPr lang="de-DE" dirty="0" err="1"/>
              <a:t>steps</a:t>
            </a:r>
            <a:endParaRPr lang="de-DE" dirty="0"/>
          </a:p>
          <a:p>
            <a:pPr lvl="2"/>
            <a:endParaRPr lang="de-DE"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@stephanevg</a:t>
            </a:r>
            <a:endParaRPr lang="en-US" dirty="0"/>
          </a:p>
        </p:txBody>
      </p:sp>
      <p:pic>
        <p:nvPicPr>
          <p:cNvPr id="10" name="Content Placeholder 3" descr="A screenshot of a social media post&#10;&#10;Description generated with very high confidence">
            <a:extLst>
              <a:ext uri="{FF2B5EF4-FFF2-40B4-BE49-F238E27FC236}">
                <a16:creationId xmlns:a16="http://schemas.microsoft.com/office/drawing/2014/main" id="{751ADE19-B12A-49E1-8497-392F739AB6D1}"/>
              </a:ext>
            </a:extLst>
          </p:cNvPr>
          <p:cNvPicPr>
            <a:picLocks noChangeAspect="1"/>
          </p:cNvPicPr>
          <p:nvPr/>
        </p:nvPicPr>
        <p:blipFill>
          <a:blip r:embed="rId3"/>
          <a:stretch>
            <a:fillRect/>
          </a:stretch>
        </p:blipFill>
        <p:spPr>
          <a:xfrm>
            <a:off x="5387779" y="1103528"/>
            <a:ext cx="4699973" cy="4394474"/>
          </a:xfrm>
          <a:prstGeom prst="rect">
            <a:avLst/>
          </a:prstGeom>
        </p:spPr>
      </p:pic>
      <p:pic>
        <p:nvPicPr>
          <p:cNvPr id="11" name="Picture 10" descr="A person smiling for the camera&#10;&#10;Description generated with very high confidence">
            <a:extLst>
              <a:ext uri="{FF2B5EF4-FFF2-40B4-BE49-F238E27FC236}">
                <a16:creationId xmlns:a16="http://schemas.microsoft.com/office/drawing/2014/main" id="{9E60DD1D-FDA6-4C11-A2C3-4D5D3536B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84" y="1103528"/>
            <a:ext cx="3077666" cy="30776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2" descr="http://www.jasonhelmick.com/wp-content/uploads/2014/10/PS.png">
            <a:extLst>
              <a:ext uri="{FF2B5EF4-FFF2-40B4-BE49-F238E27FC236}">
                <a16:creationId xmlns:a16="http://schemas.microsoft.com/office/drawing/2014/main" id="{06C71F4A-253B-420C-90FB-A6EFE0A40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630" y="4631502"/>
            <a:ext cx="1104788" cy="1733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Ã©sultat de recherche d'images pour &quot;powershell hero&quot;">
            <a:extLst>
              <a:ext uri="{FF2B5EF4-FFF2-40B4-BE49-F238E27FC236}">
                <a16:creationId xmlns:a16="http://schemas.microsoft.com/office/drawing/2014/main" id="{7FD39DD6-F9C1-4BFD-B79A-CC63390900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7262" y="4736305"/>
            <a:ext cx="1492828" cy="159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3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5E6E-568A-403B-A71A-C83E65EFF882}"/>
              </a:ext>
            </a:extLst>
          </p:cNvPr>
          <p:cNvSpPr>
            <a:spLocks noGrp="1"/>
          </p:cNvSpPr>
          <p:nvPr>
            <p:ph type="title"/>
          </p:nvPr>
        </p:nvSpPr>
        <p:spPr/>
        <p:txBody>
          <a:bodyPr/>
          <a:lstStyle/>
          <a:p>
            <a:r>
              <a:rPr lang="de-CH" dirty="0" err="1"/>
              <a:t>How</a:t>
            </a:r>
            <a:r>
              <a:rPr lang="de-CH" dirty="0"/>
              <a:t> </a:t>
            </a:r>
            <a:r>
              <a:rPr lang="de-CH" dirty="0" err="1"/>
              <a:t>to</a:t>
            </a:r>
            <a:r>
              <a:rPr lang="de-CH" dirty="0"/>
              <a:t> </a:t>
            </a:r>
            <a:r>
              <a:rPr lang="de-CH" dirty="0" err="1"/>
              <a:t>transmit</a:t>
            </a:r>
            <a:r>
              <a:rPr lang="de-CH" dirty="0"/>
              <a:t> </a:t>
            </a:r>
            <a:r>
              <a:rPr lang="de-CH" dirty="0" err="1"/>
              <a:t>my</a:t>
            </a:r>
            <a:r>
              <a:rPr lang="de-CH" dirty="0"/>
              <a:t> </a:t>
            </a:r>
            <a:r>
              <a:rPr lang="de-CH" dirty="0" err="1"/>
              <a:t>knowledge</a:t>
            </a:r>
            <a:r>
              <a:rPr lang="de-CH" dirty="0"/>
              <a:t>? </a:t>
            </a:r>
          </a:p>
        </p:txBody>
      </p:sp>
      <p:sp>
        <p:nvSpPr>
          <p:cNvPr id="3" name="Content Placeholder 2">
            <a:extLst>
              <a:ext uri="{FF2B5EF4-FFF2-40B4-BE49-F238E27FC236}">
                <a16:creationId xmlns:a16="http://schemas.microsoft.com/office/drawing/2014/main" id="{3D818E08-C0EB-46EA-A643-93A7BEBB3DA2}"/>
              </a:ext>
            </a:extLst>
          </p:cNvPr>
          <p:cNvSpPr>
            <a:spLocks noGrp="1"/>
          </p:cNvSpPr>
          <p:nvPr>
            <p:ph idx="1"/>
          </p:nvPr>
        </p:nvSpPr>
        <p:spPr/>
        <p:txBody>
          <a:bodyPr/>
          <a:lstStyle/>
          <a:p>
            <a:endParaRPr lang="de-CH" dirty="0"/>
          </a:p>
        </p:txBody>
      </p:sp>
      <p:sp>
        <p:nvSpPr>
          <p:cNvPr id="4" name="Footer Placeholder 3">
            <a:extLst>
              <a:ext uri="{FF2B5EF4-FFF2-40B4-BE49-F238E27FC236}">
                <a16:creationId xmlns:a16="http://schemas.microsoft.com/office/drawing/2014/main" id="{D9FCC2FB-305A-4758-B3E9-44237D16931B}"/>
              </a:ext>
            </a:extLst>
          </p:cNvPr>
          <p:cNvSpPr>
            <a:spLocks noGrp="1"/>
          </p:cNvSpPr>
          <p:nvPr>
            <p:ph type="ftr" sz="quarter" idx="11"/>
          </p:nvPr>
        </p:nvSpPr>
        <p:spPr/>
        <p:txBody>
          <a:bodyPr/>
          <a:lstStyle/>
          <a:p>
            <a:r>
              <a:rPr lang="en-US"/>
              <a:t>@stephanevg</a:t>
            </a:r>
            <a:endParaRPr lang="en-US" dirty="0"/>
          </a:p>
        </p:txBody>
      </p:sp>
      <p:pic>
        <p:nvPicPr>
          <p:cNvPr id="5" name="Picture 2" descr="C:\Users\taavast3\AppData\Local\Temp\SNAGHTML7655859.PNG">
            <a:extLst>
              <a:ext uri="{FF2B5EF4-FFF2-40B4-BE49-F238E27FC236}">
                <a16:creationId xmlns:a16="http://schemas.microsoft.com/office/drawing/2014/main" id="{31C36B01-E6C7-4206-BDE7-C8305B957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235" y="2439961"/>
            <a:ext cx="1181765" cy="328887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6" descr="A person smiling for the camera&#10;&#10;Description generated with very high confidence">
            <a:extLst>
              <a:ext uri="{FF2B5EF4-FFF2-40B4-BE49-F238E27FC236}">
                <a16:creationId xmlns:a16="http://schemas.microsoft.com/office/drawing/2014/main" id="{5C32AABF-4761-4D1D-8616-EFBEDA2FA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857" y="1571020"/>
            <a:ext cx="2921253" cy="29212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174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
                                        </p:tgtEl>
                                        <p:attrNameLst>
                                          <p:attrName>ppt_w</p:attrName>
                                        </p:attrNameLst>
                                      </p:cBhvr>
                                      <p:tavLst>
                                        <p:tav tm="0">
                                          <p:val>
                                            <p:strVal val="ppt_w"/>
                                          </p:val>
                                        </p:tav>
                                        <p:tav tm="100000">
                                          <p:val>
                                            <p:fltVal val="0"/>
                                          </p:val>
                                        </p:tav>
                                      </p:tavLst>
                                    </p:anim>
                                    <p:anim calcmode="lin" valueType="num">
                                      <p:cBhvr>
                                        <p:cTn id="7" dur="1000"/>
                                        <p:tgtEl>
                                          <p:spTgt spid="6"/>
                                        </p:tgtEl>
                                        <p:attrNameLst>
                                          <p:attrName>ppt_h</p:attrName>
                                        </p:attrNameLst>
                                      </p:cBhvr>
                                      <p:tavLst>
                                        <p:tav tm="0">
                                          <p:val>
                                            <p:strVal val="ppt_h"/>
                                          </p:val>
                                        </p:tav>
                                        <p:tav tm="100000">
                                          <p:val>
                                            <p:fltVal val="0"/>
                                          </p:val>
                                        </p:tav>
                                      </p:tavLst>
                                    </p:anim>
                                    <p:anim calcmode="lin" valueType="num">
                                      <p:cBhvr>
                                        <p:cTn id="8" dur="1000"/>
                                        <p:tgtEl>
                                          <p:spTgt spid="6"/>
                                        </p:tgtEl>
                                        <p:attrNameLst>
                                          <p:attrName>style.rotation</p:attrName>
                                        </p:attrNameLst>
                                      </p:cBhvr>
                                      <p:tavLst>
                                        <p:tav tm="0">
                                          <p:val>
                                            <p:fltVal val="0"/>
                                          </p:val>
                                        </p:tav>
                                        <p:tav tm="100000">
                                          <p:val>
                                            <p:fltVal val="90"/>
                                          </p:val>
                                        </p:tav>
                                      </p:tavLst>
                                    </p:anim>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35DD-BDCB-4EF1-B93D-31CC39414E4F}"/>
              </a:ext>
            </a:extLst>
          </p:cNvPr>
          <p:cNvSpPr>
            <a:spLocks noGrp="1"/>
          </p:cNvSpPr>
          <p:nvPr>
            <p:ph type="title"/>
          </p:nvPr>
        </p:nvSpPr>
        <p:spPr/>
        <p:txBody>
          <a:bodyPr/>
          <a:lstStyle/>
          <a:p>
            <a:r>
              <a:rPr lang="de-CH" dirty="0"/>
              <a:t>Session plan</a:t>
            </a:r>
          </a:p>
        </p:txBody>
      </p:sp>
      <p:sp>
        <p:nvSpPr>
          <p:cNvPr id="4" name="Footer Placeholder 3">
            <a:extLst>
              <a:ext uri="{FF2B5EF4-FFF2-40B4-BE49-F238E27FC236}">
                <a16:creationId xmlns:a16="http://schemas.microsoft.com/office/drawing/2014/main" id="{6CC19628-04FC-4566-8167-B72E0F8D9C21}"/>
              </a:ext>
            </a:extLst>
          </p:cNvPr>
          <p:cNvSpPr>
            <a:spLocks noGrp="1"/>
          </p:cNvSpPr>
          <p:nvPr>
            <p:ph type="ftr" sz="quarter" idx="11"/>
          </p:nvPr>
        </p:nvSpPr>
        <p:spPr/>
        <p:txBody>
          <a:bodyPr/>
          <a:lstStyle/>
          <a:p>
            <a:r>
              <a:rPr lang="en-US"/>
              <a:t>@stephanevg</a:t>
            </a:r>
            <a:endParaRPr lang="en-US" dirty="0"/>
          </a:p>
        </p:txBody>
      </p:sp>
      <p:graphicFrame>
        <p:nvGraphicFramePr>
          <p:cNvPr id="5" name="Content Placeholder 1">
            <a:extLst>
              <a:ext uri="{FF2B5EF4-FFF2-40B4-BE49-F238E27FC236}">
                <a16:creationId xmlns:a16="http://schemas.microsoft.com/office/drawing/2014/main" id="{26F18272-D583-406A-8A68-9BD9435ABC13}"/>
              </a:ext>
            </a:extLst>
          </p:cNvPr>
          <p:cNvGraphicFramePr>
            <a:graphicFrameLocks/>
          </p:cNvGraphicFramePr>
          <p:nvPr/>
        </p:nvGraphicFramePr>
        <p:xfrm>
          <a:off x="838198" y="4125431"/>
          <a:ext cx="10515600" cy="2275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979C812D-B538-4E95-8832-08C662888B34}"/>
              </a:ext>
            </a:extLst>
          </p:cNvPr>
          <p:cNvSpPr>
            <a:spLocks noGrp="1"/>
          </p:cNvSpPr>
          <p:nvPr>
            <p:ph idx="1"/>
          </p:nvPr>
        </p:nvSpPr>
        <p:spPr/>
        <p:txBody>
          <a:bodyPr/>
          <a:lstStyle/>
          <a:p>
            <a:endParaRPr lang="de-CH" dirty="0"/>
          </a:p>
        </p:txBody>
      </p:sp>
      <p:pic>
        <p:nvPicPr>
          <p:cNvPr id="9" name="Picture 2" descr="C:\Users\taavast3\AppData\Local\Temp\SNAGHTML7655859.PNG">
            <a:extLst>
              <a:ext uri="{FF2B5EF4-FFF2-40B4-BE49-F238E27FC236}">
                <a16:creationId xmlns:a16="http://schemas.microsoft.com/office/drawing/2014/main" id="{79BC9DF9-75DC-4D46-94EC-5FFEA8D3E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378" y="1365128"/>
            <a:ext cx="1181765" cy="32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ctrTitle"/>
          </p:nvPr>
        </p:nvSpPr>
        <p:spPr/>
        <p:txBody>
          <a:bodyPr/>
          <a:lstStyle/>
          <a:p>
            <a:r>
              <a:rPr lang="en-US" dirty="0"/>
              <a:t>Learning from the beginning</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type="subTitle" idx="1"/>
          </p:nvPr>
        </p:nvSpPr>
        <p:spPr/>
        <p:txBody>
          <a:bodyPr/>
          <a:lstStyle/>
          <a:p>
            <a:r>
              <a:rPr lang="de-DE" dirty="0"/>
              <a:t>The </a:t>
            </a:r>
            <a:r>
              <a:rPr lang="en-US" dirty="0"/>
              <a:t>struggle</a:t>
            </a:r>
          </a:p>
          <a:p>
            <a:endParaRPr lang="en-US" sz="2400"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306927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26BED5-AE8E-4578-BCBA-1DC571B266F3}"/>
              </a:ext>
            </a:extLst>
          </p:cNvPr>
          <p:cNvSpPr>
            <a:spLocks noGrp="1"/>
          </p:cNvSpPr>
          <p:nvPr>
            <p:ph type="title"/>
          </p:nvPr>
        </p:nvSpPr>
        <p:spPr>
          <a:xfrm>
            <a:off x="838200" y="365126"/>
            <a:ext cx="10515600" cy="460408"/>
          </a:xfrm>
        </p:spPr>
        <p:txBody>
          <a:bodyPr>
            <a:normAutofit fontScale="90000"/>
          </a:bodyPr>
          <a:lstStyle/>
          <a:p>
            <a:r>
              <a:rPr lang="de-CH" dirty="0"/>
              <a:t>Click! (</a:t>
            </a:r>
            <a:r>
              <a:rPr lang="de-CH" dirty="0" err="1"/>
              <a:t>What</a:t>
            </a:r>
            <a:r>
              <a:rPr lang="de-CH" dirty="0"/>
              <a:t> </a:t>
            </a:r>
            <a:r>
              <a:rPr lang="de-CH" dirty="0" err="1"/>
              <a:t>is</a:t>
            </a:r>
            <a:r>
              <a:rPr lang="de-CH" dirty="0"/>
              <a:t> an </a:t>
            </a:r>
            <a:r>
              <a:rPr lang="de-CH" dirty="0" err="1"/>
              <a:t>object</a:t>
            </a:r>
            <a:r>
              <a:rPr lang="de-CH" dirty="0"/>
              <a:t>?)</a:t>
            </a:r>
          </a:p>
        </p:txBody>
      </p:sp>
      <p:sp>
        <p:nvSpPr>
          <p:cNvPr id="9" name="Content Placeholder 8">
            <a:extLst>
              <a:ext uri="{FF2B5EF4-FFF2-40B4-BE49-F238E27FC236}">
                <a16:creationId xmlns:a16="http://schemas.microsoft.com/office/drawing/2014/main" id="{B5D7A4EC-5346-4831-933F-636BC6C42146}"/>
              </a:ext>
            </a:extLst>
          </p:cNvPr>
          <p:cNvSpPr>
            <a:spLocks noGrp="1"/>
          </p:cNvSpPr>
          <p:nvPr>
            <p:ph idx="1"/>
          </p:nvPr>
        </p:nvSpPr>
        <p:spPr/>
        <p:txBody>
          <a:bodyPr/>
          <a:lstStyle/>
          <a:p>
            <a:endParaRPr lang="de-CH" dirty="0"/>
          </a:p>
        </p:txBody>
      </p:sp>
      <p:sp>
        <p:nvSpPr>
          <p:cNvPr id="7" name="Footer Placeholder 6">
            <a:extLst>
              <a:ext uri="{FF2B5EF4-FFF2-40B4-BE49-F238E27FC236}">
                <a16:creationId xmlns:a16="http://schemas.microsoft.com/office/drawing/2014/main" id="{07518A9C-8F1D-487E-BFC6-4AF6D57B5CC9}"/>
              </a:ext>
            </a:extLst>
          </p:cNvPr>
          <p:cNvSpPr>
            <a:spLocks noGrp="1"/>
          </p:cNvSpPr>
          <p:nvPr>
            <p:ph type="ftr" sz="quarter" idx="11"/>
          </p:nvPr>
        </p:nvSpPr>
        <p:spPr/>
        <p:txBody>
          <a:bodyPr/>
          <a:lstStyle/>
          <a:p>
            <a:r>
              <a:rPr lang="en-US"/>
              <a:t>@stephanevg</a:t>
            </a:r>
          </a:p>
        </p:txBody>
      </p:sp>
      <p:pic>
        <p:nvPicPr>
          <p:cNvPr id="10" name="Picture 2" descr="C:\Users\taavast3\AppData\Local\Temp\SNAGHTML7655859.PNG">
            <a:extLst>
              <a:ext uri="{FF2B5EF4-FFF2-40B4-BE49-F238E27FC236}">
                <a16:creationId xmlns:a16="http://schemas.microsoft.com/office/drawing/2014/main" id="{6C405DCF-C868-4F23-B91E-A9A3FBB4F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565" y="2519863"/>
            <a:ext cx="1368019" cy="3807222"/>
          </a:xfrm>
          <a:prstGeom prst="rect">
            <a:avLst/>
          </a:prstGeom>
          <a:noFill/>
          <a:extLst>
            <a:ext uri="{909E8E84-426E-40DD-AFC4-6F175D3DCCD1}">
              <a14:hiddenFill xmlns:a14="http://schemas.microsoft.com/office/drawing/2010/main">
                <a:solidFill>
                  <a:srgbClr val="FFFFFF"/>
                </a:solidFill>
              </a14:hiddenFill>
            </a:ext>
          </a:extLst>
        </p:spPr>
      </p:pic>
      <p:sp>
        <p:nvSpPr>
          <p:cNvPr id="11" name="Thought Bubble: Cloud 10">
            <a:extLst>
              <a:ext uri="{FF2B5EF4-FFF2-40B4-BE49-F238E27FC236}">
                <a16:creationId xmlns:a16="http://schemas.microsoft.com/office/drawing/2014/main" id="{010288A2-2C80-461A-8AD1-CCA0CAD7ED14}"/>
              </a:ext>
            </a:extLst>
          </p:cNvPr>
          <p:cNvSpPr/>
          <p:nvPr/>
        </p:nvSpPr>
        <p:spPr>
          <a:xfrm>
            <a:off x="6096000" y="721290"/>
            <a:ext cx="4965435" cy="3687156"/>
          </a:xfrm>
          <a:prstGeom prst="cloudCallout">
            <a:avLst>
              <a:gd name="adj1" fmla="val -121948"/>
              <a:gd name="adj2" fmla="val 6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$Date = </a:t>
            </a:r>
            <a:r>
              <a:rPr lang="fr-FR" dirty="0" err="1"/>
              <a:t>Get</a:t>
            </a:r>
            <a:r>
              <a:rPr lang="fr-FR" dirty="0"/>
              <a:t>-Date</a:t>
            </a:r>
          </a:p>
          <a:p>
            <a:pPr algn="ctr"/>
            <a:r>
              <a:rPr lang="fr-FR" dirty="0"/>
              <a:t>$</a:t>
            </a:r>
            <a:r>
              <a:rPr lang="fr-FR" dirty="0" err="1"/>
              <a:t>NewTime</a:t>
            </a:r>
            <a:r>
              <a:rPr lang="fr-FR" dirty="0"/>
              <a:t> = $</a:t>
            </a:r>
            <a:r>
              <a:rPr lang="fr-FR" dirty="0" err="1"/>
              <a:t>Date.AddDays</a:t>
            </a:r>
            <a:r>
              <a:rPr lang="fr-FR" dirty="0"/>
              <a:t>(5)</a:t>
            </a:r>
          </a:p>
          <a:p>
            <a:pPr algn="ctr"/>
            <a:r>
              <a:rPr lang="fr-FR" dirty="0"/>
              <a:t>$</a:t>
            </a:r>
            <a:r>
              <a:rPr lang="fr-FR" dirty="0" err="1"/>
              <a:t>NewTime.Day</a:t>
            </a:r>
            <a:endParaRPr lang="en-US" dirty="0"/>
          </a:p>
        </p:txBody>
      </p:sp>
    </p:spTree>
    <p:extLst>
      <p:ext uri="{BB962C8B-B14F-4D97-AF65-F5344CB8AC3E}">
        <p14:creationId xmlns:p14="http://schemas.microsoft.com/office/powerpoint/2010/main" val="282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81FD-1BCF-4590-A7D8-C7AED7C2B4D4}"/>
              </a:ext>
            </a:extLst>
          </p:cNvPr>
          <p:cNvSpPr>
            <a:spLocks noGrp="1"/>
          </p:cNvSpPr>
          <p:nvPr>
            <p:ph type="title"/>
          </p:nvPr>
        </p:nvSpPr>
        <p:spPr/>
        <p:txBody>
          <a:bodyPr/>
          <a:lstStyle/>
          <a:p>
            <a:r>
              <a:rPr lang="de-CH" dirty="0" err="1"/>
              <a:t>Introduction</a:t>
            </a:r>
            <a:r>
              <a:rPr lang="de-CH" dirty="0"/>
              <a:t>: </a:t>
            </a:r>
            <a:r>
              <a:rPr lang="de-CH" dirty="0" err="1"/>
              <a:t>assimilating</a:t>
            </a:r>
            <a:r>
              <a:rPr lang="de-CH" dirty="0"/>
              <a:t> </a:t>
            </a:r>
            <a:r>
              <a:rPr lang="de-CH" dirty="0" err="1"/>
              <a:t>class</a:t>
            </a:r>
            <a:r>
              <a:rPr lang="de-CH" dirty="0"/>
              <a:t> </a:t>
            </a:r>
            <a:r>
              <a:rPr lang="de-CH" dirty="0" err="1"/>
              <a:t>concepts</a:t>
            </a:r>
            <a:endParaRPr lang="de-CH" dirty="0"/>
          </a:p>
        </p:txBody>
      </p:sp>
      <p:sp>
        <p:nvSpPr>
          <p:cNvPr id="4" name="Footer Placeholder 3">
            <a:extLst>
              <a:ext uri="{FF2B5EF4-FFF2-40B4-BE49-F238E27FC236}">
                <a16:creationId xmlns:a16="http://schemas.microsoft.com/office/drawing/2014/main" id="{D7F48992-B90E-4248-A409-BDEF7660B42B}"/>
              </a:ext>
            </a:extLst>
          </p:cNvPr>
          <p:cNvSpPr>
            <a:spLocks noGrp="1"/>
          </p:cNvSpPr>
          <p:nvPr>
            <p:ph type="ftr" sz="quarter" idx="11"/>
          </p:nvPr>
        </p:nvSpPr>
        <p:spPr/>
        <p:txBody>
          <a:bodyPr/>
          <a:lstStyle/>
          <a:p>
            <a:r>
              <a:rPr lang="en-US"/>
              <a:t>@stephanevg</a:t>
            </a:r>
            <a:endParaRPr lang="en-US" dirty="0"/>
          </a:p>
        </p:txBody>
      </p:sp>
      <p:sp>
        <p:nvSpPr>
          <p:cNvPr id="9" name="Text Placeholder 4">
            <a:extLst>
              <a:ext uri="{FF2B5EF4-FFF2-40B4-BE49-F238E27FC236}">
                <a16:creationId xmlns:a16="http://schemas.microsoft.com/office/drawing/2014/main" id="{3D7BD3D2-80B6-4768-87C2-DB0C3E8255BF}"/>
              </a:ext>
            </a:extLst>
          </p:cNvPr>
          <p:cNvSpPr txBox="1">
            <a:spLocks noGrp="1"/>
          </p:cNvSpPr>
          <p:nvPr>
            <p:ph type="body" idx="1"/>
          </p:nvPr>
        </p:nvSpPr>
        <p:spPr>
          <a:xfrm>
            <a:off x="839788" y="1681163"/>
            <a:ext cx="5157787" cy="82391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wrap="square" lIns="91440" tIns="45720" rIns="91440" bIns="45720" anchor="b" anchorCtr="0" compatLnSpc="1">
            <a:normAutofit fontScale="92500" lnSpcReduction="10000"/>
          </a:bodyPr>
          <a:lstStyle>
            <a:lvl1pPr marL="0" marR="0" lvl="0" indent="0" algn="l" defTabSz="914400" rtl="0" fontAlgn="auto" hangingPunct="1">
              <a:lnSpc>
                <a:spcPct val="90000"/>
              </a:lnSpc>
              <a:spcBef>
                <a:spcPts val="1000"/>
              </a:spcBef>
              <a:spcAft>
                <a:spcPts val="0"/>
              </a:spcAft>
              <a:buSzPct val="100000"/>
              <a:buFont typeface="Arial" pitchFamily="34"/>
              <a:buNone/>
              <a:tabLst/>
              <a:defRPr lang="en-US" sz="2400" b="1" i="0" u="none" strike="noStrike" kern="1200" cap="none" spc="0" baseline="0">
                <a:solidFill>
                  <a:schemeClr val="lt1"/>
                </a:solidFill>
                <a:uFillTx/>
                <a:latin typeface="+mn-lt"/>
                <a:ea typeface="+mn-ea"/>
                <a:cs typeface="+mn-c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chemeClr val="lt1"/>
                </a:solidFill>
                <a:uFillTx/>
                <a:latin typeface="+mn-lt"/>
                <a:ea typeface="+mn-ea"/>
                <a:cs typeface="+mn-c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chemeClr val="lt1"/>
                </a:solidFill>
                <a:uFillTx/>
                <a:latin typeface="+mn-lt"/>
                <a:ea typeface="+mn-ea"/>
                <a:cs typeface="+mn-c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lt1"/>
                </a:solidFill>
                <a:uFillTx/>
                <a:latin typeface="+mn-lt"/>
                <a:ea typeface="+mn-ea"/>
                <a:cs typeface="+mn-c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chemeClr val="lt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fr-FR" sz="600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Function</a:t>
            </a:r>
            <a:endParaRPr lang="fr-FR" dirty="0"/>
          </a:p>
        </p:txBody>
      </p:sp>
      <p:sp>
        <p:nvSpPr>
          <p:cNvPr id="10" name="Text Placeholder 4">
            <a:extLst>
              <a:ext uri="{FF2B5EF4-FFF2-40B4-BE49-F238E27FC236}">
                <a16:creationId xmlns:a16="http://schemas.microsoft.com/office/drawing/2014/main" id="{B894F236-86C4-4545-B768-89BEDD31E64D}"/>
              </a:ext>
            </a:extLst>
          </p:cNvPr>
          <p:cNvSpPr>
            <a:spLocks noGrp="1"/>
          </p:cNvSpPr>
          <p:nvPr>
            <p:ph type="body" sz="quarter" idx="3"/>
          </p:nvPr>
        </p:nvSpPr>
        <p:spPr>
          <a:xfrm>
            <a:off x="6259512" y="1681163"/>
            <a:ext cx="5183188" cy="823912"/>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pPr algn="ctr"/>
            <a:r>
              <a:rPr lang="fr-FR" sz="6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Class</a:t>
            </a:r>
            <a:endParaRPr lang="en-US" dirty="0"/>
          </a:p>
        </p:txBody>
      </p:sp>
      <p:pic>
        <p:nvPicPr>
          <p:cNvPr id="11" name="Content Placeholder 11">
            <a:extLst>
              <a:ext uri="{FF2B5EF4-FFF2-40B4-BE49-F238E27FC236}">
                <a16:creationId xmlns:a16="http://schemas.microsoft.com/office/drawing/2014/main" id="{96127F53-6E08-4BC9-A617-E86F93CFD68C}"/>
              </a:ext>
            </a:extLst>
          </p:cNvPr>
          <p:cNvPicPr>
            <a:picLocks noGrp="1" noChangeAspect="1"/>
          </p:cNvPicPr>
          <p:nvPr>
            <p:ph sz="half" idx="2"/>
          </p:nvPr>
        </p:nvPicPr>
        <p:blipFill>
          <a:blip r:embed="rId2"/>
          <a:stretch>
            <a:fillRect/>
          </a:stretch>
        </p:blipFill>
        <p:spPr>
          <a:xfrm>
            <a:off x="1217055" y="2505075"/>
            <a:ext cx="4403253" cy="3684588"/>
          </a:xfrm>
          <a:prstGeom prst="rect">
            <a:avLst/>
          </a:prstGeom>
        </p:spPr>
      </p:pic>
      <p:pic>
        <p:nvPicPr>
          <p:cNvPr id="12" name="Content Placeholder 12">
            <a:extLst>
              <a:ext uri="{FF2B5EF4-FFF2-40B4-BE49-F238E27FC236}">
                <a16:creationId xmlns:a16="http://schemas.microsoft.com/office/drawing/2014/main" id="{545B7A09-AC10-4AB9-B6D8-2DE45E3CE8B5}"/>
              </a:ext>
            </a:extLst>
          </p:cNvPr>
          <p:cNvPicPr>
            <a:picLocks noGrp="1" noChangeAspect="1"/>
          </p:cNvPicPr>
          <p:nvPr>
            <p:ph sz="quarter" idx="4"/>
          </p:nvPr>
        </p:nvPicPr>
        <p:blipFill>
          <a:blip r:embed="rId3"/>
          <a:stretch>
            <a:fillRect/>
          </a:stretch>
        </p:blipFill>
        <p:spPr>
          <a:xfrm>
            <a:off x="6928706" y="2505075"/>
            <a:ext cx="3670176" cy="3684588"/>
          </a:xfrm>
          <a:prstGeom prst="rect">
            <a:avLst/>
          </a:prstGeom>
        </p:spPr>
      </p:pic>
    </p:spTree>
    <p:extLst>
      <p:ext uri="{BB962C8B-B14F-4D97-AF65-F5344CB8AC3E}">
        <p14:creationId xmlns:p14="http://schemas.microsoft.com/office/powerpoint/2010/main" val="29885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bg/>
                                          </p:spTgt>
                                        </p:tgtEl>
                                        <p:attrNameLst>
                                          <p:attrName>style.visibility</p:attrName>
                                        </p:attrNameLst>
                                      </p:cBhvr>
                                      <p:to>
                                        <p:strVal val="visible"/>
                                      </p:to>
                                    </p:set>
                                    <p:anim calcmode="lin" valueType="num">
                                      <p:cBhvr additive="base">
                                        <p:cTn id="1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additive="base">
                                        <p:cTn id="2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93CF7F-4B2C-4AEF-880F-EBA33C0731B8}"/>
              </a:ext>
            </a:extLst>
          </p:cNvPr>
          <p:cNvSpPr>
            <a:spLocks noGrp="1"/>
          </p:cNvSpPr>
          <p:nvPr>
            <p:ph type="title"/>
          </p:nvPr>
        </p:nvSpPr>
        <p:spPr>
          <a:xfrm>
            <a:off x="838200" y="365125"/>
            <a:ext cx="10515600" cy="495487"/>
          </a:xfrm>
        </p:spPr>
        <p:txBody>
          <a:bodyPr>
            <a:normAutofit fontScale="90000"/>
          </a:bodyPr>
          <a:lstStyle/>
          <a:p>
            <a:r>
              <a:rPr lang="de-CH" dirty="0"/>
              <a:t>Class </a:t>
            </a:r>
            <a:r>
              <a:rPr lang="de-CH" dirty="0" err="1"/>
              <a:t>basics</a:t>
            </a:r>
            <a:endParaRPr lang="de-CH" dirty="0"/>
          </a:p>
        </p:txBody>
      </p:sp>
      <p:sp>
        <p:nvSpPr>
          <p:cNvPr id="7" name="Footer Placeholder 6">
            <a:extLst>
              <a:ext uri="{FF2B5EF4-FFF2-40B4-BE49-F238E27FC236}">
                <a16:creationId xmlns:a16="http://schemas.microsoft.com/office/drawing/2014/main" id="{1B5782A7-55C4-4EBF-865C-797A186A7FA6}"/>
              </a:ext>
            </a:extLst>
          </p:cNvPr>
          <p:cNvSpPr>
            <a:spLocks noGrp="1"/>
          </p:cNvSpPr>
          <p:nvPr>
            <p:ph type="ftr" sz="quarter" idx="11"/>
          </p:nvPr>
        </p:nvSpPr>
        <p:spPr>
          <a:xfrm>
            <a:off x="8089513" y="6334321"/>
            <a:ext cx="2175075" cy="365125"/>
          </a:xfrm>
        </p:spPr>
        <p:txBody>
          <a:bodyPr/>
          <a:lstStyle/>
          <a:p>
            <a:r>
              <a:rPr lang="en-US"/>
              <a:t>@stephanevg</a:t>
            </a:r>
          </a:p>
        </p:txBody>
      </p:sp>
      <p:pic>
        <p:nvPicPr>
          <p:cNvPr id="10" name="Content Placeholder 17">
            <a:extLst>
              <a:ext uri="{FF2B5EF4-FFF2-40B4-BE49-F238E27FC236}">
                <a16:creationId xmlns:a16="http://schemas.microsoft.com/office/drawing/2014/main" id="{E1834CB2-685E-40FB-809E-5A1203F82AA5}"/>
              </a:ext>
            </a:extLst>
          </p:cNvPr>
          <p:cNvPicPr>
            <a:picLocks noGrp="1" noChangeAspect="1"/>
          </p:cNvPicPr>
          <p:nvPr>
            <p:ph idx="1"/>
          </p:nvPr>
        </p:nvPicPr>
        <p:blipFill>
          <a:blip r:embed="rId3"/>
          <a:stretch>
            <a:fillRect/>
          </a:stretch>
        </p:blipFill>
        <p:spPr>
          <a:xfrm>
            <a:off x="246528" y="981635"/>
            <a:ext cx="6503896" cy="5492611"/>
          </a:xfrm>
          <a:prstGeom prst="rect">
            <a:avLst/>
          </a:prstGeom>
        </p:spPr>
      </p:pic>
      <p:sp>
        <p:nvSpPr>
          <p:cNvPr id="14" name="Callout: Left Arrow 13">
            <a:extLst>
              <a:ext uri="{FF2B5EF4-FFF2-40B4-BE49-F238E27FC236}">
                <a16:creationId xmlns:a16="http://schemas.microsoft.com/office/drawing/2014/main" id="{D671CE77-1184-48B9-B508-7A919CFA5F83}"/>
              </a:ext>
            </a:extLst>
          </p:cNvPr>
          <p:cNvSpPr/>
          <p:nvPr/>
        </p:nvSpPr>
        <p:spPr>
          <a:xfrm>
            <a:off x="5226418" y="1246422"/>
            <a:ext cx="5038170" cy="831089"/>
          </a:xfrm>
          <a:prstGeom prst="leftArrowCallout">
            <a:avLst>
              <a:gd name="adj1" fmla="val 15292"/>
              <a:gd name="adj2" fmla="val 1691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CH" dirty="0"/>
              <a:t>Properties:</a:t>
            </a:r>
          </a:p>
          <a:p>
            <a:pPr algn="ctr"/>
            <a:r>
              <a:rPr lang="de-CH" dirty="0"/>
              <a:t>Holds </a:t>
            </a:r>
            <a:r>
              <a:rPr lang="de-CH" dirty="0" err="1"/>
              <a:t>information</a:t>
            </a:r>
            <a:r>
              <a:rPr lang="de-CH" dirty="0"/>
              <a:t> on </a:t>
            </a:r>
            <a:r>
              <a:rPr lang="de-CH" dirty="0" err="1"/>
              <a:t>the</a:t>
            </a:r>
            <a:r>
              <a:rPr lang="de-CH" dirty="0"/>
              <a:t> </a:t>
            </a:r>
            <a:r>
              <a:rPr lang="de-CH" dirty="0" err="1"/>
              <a:t>object</a:t>
            </a:r>
            <a:endParaRPr lang="de-CH" dirty="0"/>
          </a:p>
        </p:txBody>
      </p:sp>
      <p:sp>
        <p:nvSpPr>
          <p:cNvPr id="15" name="Callout: Left Arrow 14">
            <a:extLst>
              <a:ext uri="{FF2B5EF4-FFF2-40B4-BE49-F238E27FC236}">
                <a16:creationId xmlns:a16="http://schemas.microsoft.com/office/drawing/2014/main" id="{A8D20C53-1EE6-4E9F-9CA9-40C977F2CDCD}"/>
              </a:ext>
            </a:extLst>
          </p:cNvPr>
          <p:cNvSpPr/>
          <p:nvPr/>
        </p:nvSpPr>
        <p:spPr>
          <a:xfrm>
            <a:off x="5266764" y="2792967"/>
            <a:ext cx="5038170" cy="831089"/>
          </a:xfrm>
          <a:prstGeom prst="leftArrowCallout">
            <a:avLst>
              <a:gd name="adj1" fmla="val 15292"/>
              <a:gd name="adj2" fmla="val 16910"/>
              <a:gd name="adj3" fmla="val 25000"/>
              <a:gd name="adj4" fmla="val 6497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CH" dirty="0" err="1"/>
              <a:t>Constructors</a:t>
            </a:r>
            <a:r>
              <a:rPr lang="de-CH" dirty="0"/>
              <a:t>:</a:t>
            </a:r>
          </a:p>
          <a:p>
            <a:pPr algn="ctr"/>
            <a:r>
              <a:rPr lang="de-CH" dirty="0" err="1"/>
              <a:t>Creates</a:t>
            </a:r>
            <a:r>
              <a:rPr lang="de-CH" dirty="0"/>
              <a:t> </a:t>
            </a:r>
            <a:r>
              <a:rPr lang="de-CH" dirty="0" err="1"/>
              <a:t>your</a:t>
            </a:r>
            <a:r>
              <a:rPr lang="de-CH" dirty="0"/>
              <a:t> </a:t>
            </a:r>
            <a:r>
              <a:rPr lang="de-CH" dirty="0" err="1"/>
              <a:t>object</a:t>
            </a:r>
            <a:endParaRPr lang="de-CH" dirty="0"/>
          </a:p>
        </p:txBody>
      </p:sp>
      <p:sp>
        <p:nvSpPr>
          <p:cNvPr id="16" name="Callout: Left Arrow 15">
            <a:extLst>
              <a:ext uri="{FF2B5EF4-FFF2-40B4-BE49-F238E27FC236}">
                <a16:creationId xmlns:a16="http://schemas.microsoft.com/office/drawing/2014/main" id="{B6089598-ACBA-42A7-8A54-DB90F503FEB4}"/>
              </a:ext>
            </a:extLst>
          </p:cNvPr>
          <p:cNvSpPr/>
          <p:nvPr/>
        </p:nvSpPr>
        <p:spPr>
          <a:xfrm>
            <a:off x="5307110" y="4267546"/>
            <a:ext cx="4997824" cy="831089"/>
          </a:xfrm>
          <a:prstGeom prst="leftArrowCallout">
            <a:avLst>
              <a:gd name="adj1" fmla="val 15292"/>
              <a:gd name="adj2" fmla="val 16910"/>
              <a:gd name="adj3" fmla="val 25000"/>
              <a:gd name="adj4" fmla="val 6497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CH" dirty="0"/>
              <a:t>Methods:</a:t>
            </a:r>
          </a:p>
          <a:p>
            <a:pPr algn="ctr"/>
            <a:r>
              <a:rPr lang="de-CH" dirty="0"/>
              <a:t>Add </a:t>
            </a:r>
            <a:r>
              <a:rPr lang="de-CH" dirty="0" err="1"/>
              <a:t>functionality</a:t>
            </a:r>
            <a:r>
              <a:rPr lang="de-CH" dirty="0"/>
              <a:t> </a:t>
            </a:r>
            <a:r>
              <a:rPr lang="de-CH" dirty="0" err="1"/>
              <a:t>to</a:t>
            </a:r>
            <a:r>
              <a:rPr lang="de-CH" dirty="0"/>
              <a:t> </a:t>
            </a:r>
            <a:r>
              <a:rPr lang="de-CH" dirty="0" err="1"/>
              <a:t>your</a:t>
            </a:r>
            <a:r>
              <a:rPr lang="de-CH" dirty="0"/>
              <a:t> </a:t>
            </a:r>
            <a:r>
              <a:rPr lang="de-CH" dirty="0" err="1"/>
              <a:t>object</a:t>
            </a:r>
            <a:endParaRPr lang="de-CH" dirty="0"/>
          </a:p>
        </p:txBody>
      </p:sp>
      <p:sp>
        <p:nvSpPr>
          <p:cNvPr id="17" name="Callout: Left Arrow 16">
            <a:extLst>
              <a:ext uri="{FF2B5EF4-FFF2-40B4-BE49-F238E27FC236}">
                <a16:creationId xmlns:a16="http://schemas.microsoft.com/office/drawing/2014/main" id="{576B1E3B-F083-4CCB-8069-EA3969596670}"/>
              </a:ext>
            </a:extLst>
          </p:cNvPr>
          <p:cNvSpPr/>
          <p:nvPr/>
        </p:nvSpPr>
        <p:spPr>
          <a:xfrm>
            <a:off x="5266764" y="5728318"/>
            <a:ext cx="4997824" cy="831089"/>
          </a:xfrm>
          <a:prstGeom prst="leftArrowCallout">
            <a:avLst>
              <a:gd name="adj1" fmla="val 15292"/>
              <a:gd name="adj2" fmla="val 16910"/>
              <a:gd name="adj3" fmla="val 25000"/>
              <a:gd name="adj4" fmla="val 6497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CH" dirty="0" err="1"/>
              <a:t>Creating</a:t>
            </a:r>
            <a:r>
              <a:rPr lang="de-CH" dirty="0"/>
              <a:t> an </a:t>
            </a:r>
            <a:r>
              <a:rPr lang="de-CH" dirty="0" err="1"/>
              <a:t>object</a:t>
            </a:r>
            <a:r>
              <a:rPr lang="de-CH" dirty="0"/>
              <a:t> (</a:t>
            </a:r>
            <a:r>
              <a:rPr lang="de-CH" dirty="0" err="1"/>
              <a:t>Instanciate</a:t>
            </a:r>
            <a:r>
              <a:rPr lang="de-CH" dirty="0"/>
              <a:t>):</a:t>
            </a:r>
          </a:p>
          <a:p>
            <a:pPr marL="285750" indent="-285750" algn="ctr">
              <a:buFont typeface="Arial" panose="020B0604020202020204" pitchFamily="34" charset="0"/>
              <a:buChar char="•"/>
            </a:pPr>
            <a:r>
              <a:rPr lang="de-CH" dirty="0"/>
              <a:t>New-</a:t>
            </a:r>
            <a:r>
              <a:rPr lang="de-CH" dirty="0" err="1"/>
              <a:t>Object</a:t>
            </a:r>
            <a:r>
              <a:rPr lang="de-CH" dirty="0"/>
              <a:t> </a:t>
            </a:r>
            <a:r>
              <a:rPr lang="de-CH" dirty="0" err="1"/>
              <a:t>ClassName</a:t>
            </a:r>
            <a:endParaRPr lang="de-CH" dirty="0"/>
          </a:p>
          <a:p>
            <a:pPr marL="285750" indent="-285750" algn="ctr">
              <a:buFont typeface="Arial" panose="020B0604020202020204" pitchFamily="34" charset="0"/>
              <a:buChar char="•"/>
            </a:pPr>
            <a:r>
              <a:rPr lang="de-CH" dirty="0"/>
              <a:t>[</a:t>
            </a:r>
            <a:r>
              <a:rPr lang="de-CH" dirty="0" err="1"/>
              <a:t>ClassName</a:t>
            </a:r>
            <a:r>
              <a:rPr lang="de-CH" dirty="0"/>
              <a:t>]::New()</a:t>
            </a:r>
          </a:p>
        </p:txBody>
      </p:sp>
    </p:spTree>
    <p:extLst>
      <p:ext uri="{BB962C8B-B14F-4D97-AF65-F5344CB8AC3E}">
        <p14:creationId xmlns:p14="http://schemas.microsoft.com/office/powerpoint/2010/main" val="1969393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243CB-D054-4822-867E-5AF036483231}"/>
              </a:ext>
            </a:extLst>
          </p:cNvPr>
          <p:cNvSpPr>
            <a:spLocks noGrp="1"/>
          </p:cNvSpPr>
          <p:nvPr>
            <p:ph type="title"/>
          </p:nvPr>
        </p:nvSpPr>
        <p:spPr/>
        <p:txBody>
          <a:bodyPr/>
          <a:lstStyle/>
          <a:p>
            <a:endParaRPr lang="de-CH" dirty="0"/>
          </a:p>
        </p:txBody>
      </p:sp>
      <p:sp>
        <p:nvSpPr>
          <p:cNvPr id="4" name="Footer Placeholder 3">
            <a:extLst>
              <a:ext uri="{FF2B5EF4-FFF2-40B4-BE49-F238E27FC236}">
                <a16:creationId xmlns:a16="http://schemas.microsoft.com/office/drawing/2014/main" id="{42E07567-D7E3-475A-B106-8FF7EFE439AB}"/>
              </a:ext>
            </a:extLst>
          </p:cNvPr>
          <p:cNvSpPr>
            <a:spLocks noGrp="1"/>
          </p:cNvSpPr>
          <p:nvPr>
            <p:ph type="ftr" sz="quarter" idx="11"/>
          </p:nvPr>
        </p:nvSpPr>
        <p:spPr/>
        <p:txBody>
          <a:bodyPr/>
          <a:lstStyle/>
          <a:p>
            <a:r>
              <a:rPr lang="en-US"/>
              <a:t>@stephanevg</a:t>
            </a:r>
            <a:endParaRPr lang="en-US" dirty="0"/>
          </a:p>
        </p:txBody>
      </p:sp>
      <p:pic>
        <p:nvPicPr>
          <p:cNvPr id="5" name="Content Placeholder 4">
            <a:extLst>
              <a:ext uri="{FF2B5EF4-FFF2-40B4-BE49-F238E27FC236}">
                <a16:creationId xmlns:a16="http://schemas.microsoft.com/office/drawing/2014/main" id="{8D80B3ED-F399-4B74-B6AC-EA84C46E7963}"/>
              </a:ext>
            </a:extLst>
          </p:cNvPr>
          <p:cNvPicPr>
            <a:picLocks noGrp="1" noChangeAspect="1"/>
          </p:cNvPicPr>
          <p:nvPr>
            <p:ph idx="1"/>
          </p:nvPr>
        </p:nvPicPr>
        <p:blipFill>
          <a:blip r:embed="rId2"/>
          <a:stretch>
            <a:fillRect/>
          </a:stretch>
        </p:blipFill>
        <p:spPr>
          <a:xfrm>
            <a:off x="652360" y="1145894"/>
            <a:ext cx="6046337" cy="4752975"/>
          </a:xfrm>
          <a:prstGeom prst="rect">
            <a:avLst/>
          </a:prstGeom>
        </p:spPr>
      </p:pic>
      <p:pic>
        <p:nvPicPr>
          <p:cNvPr id="6" name="Picture 5">
            <a:extLst>
              <a:ext uri="{FF2B5EF4-FFF2-40B4-BE49-F238E27FC236}">
                <a16:creationId xmlns:a16="http://schemas.microsoft.com/office/drawing/2014/main" id="{E834F13B-33B8-48A1-AD83-B529140A8B7A}"/>
              </a:ext>
            </a:extLst>
          </p:cNvPr>
          <p:cNvPicPr>
            <a:picLocks noChangeAspect="1"/>
          </p:cNvPicPr>
          <p:nvPr/>
        </p:nvPicPr>
        <p:blipFill>
          <a:blip r:embed="rId3"/>
          <a:stretch>
            <a:fillRect/>
          </a:stretch>
        </p:blipFill>
        <p:spPr>
          <a:xfrm>
            <a:off x="4854445" y="959131"/>
            <a:ext cx="5411816" cy="4995522"/>
          </a:xfrm>
          <a:prstGeom prst="rect">
            <a:avLst/>
          </a:prstGeom>
        </p:spPr>
      </p:pic>
      <p:pic>
        <p:nvPicPr>
          <p:cNvPr id="7" name="Picture 2" descr="C:\Users\taavast3\AppData\Local\Temp\SNAGHTMLbbb8b2a.PNG">
            <a:extLst>
              <a:ext uri="{FF2B5EF4-FFF2-40B4-BE49-F238E27FC236}">
                <a16:creationId xmlns:a16="http://schemas.microsoft.com/office/drawing/2014/main" id="{691A8045-D6C4-40FE-82E9-685D7D913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380" y="4322536"/>
            <a:ext cx="3418417" cy="196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4145-0DE9-4FEE-841A-3CA57345EF11}"/>
              </a:ext>
            </a:extLst>
          </p:cNvPr>
          <p:cNvSpPr>
            <a:spLocks noGrp="1"/>
          </p:cNvSpPr>
          <p:nvPr>
            <p:ph type="title"/>
          </p:nvPr>
        </p:nvSpPr>
        <p:spPr/>
        <p:txBody>
          <a:bodyPr/>
          <a:lstStyle/>
          <a:p>
            <a:endParaRPr lang="de-CH"/>
          </a:p>
        </p:txBody>
      </p:sp>
      <p:sp>
        <p:nvSpPr>
          <p:cNvPr id="3" name="Content Placeholder 2">
            <a:extLst>
              <a:ext uri="{FF2B5EF4-FFF2-40B4-BE49-F238E27FC236}">
                <a16:creationId xmlns:a16="http://schemas.microsoft.com/office/drawing/2014/main" id="{866B2B2E-3B8C-4364-BD8D-6615A0CA400B}"/>
              </a:ext>
            </a:extLst>
          </p:cNvPr>
          <p:cNvSpPr>
            <a:spLocks noGrp="1"/>
          </p:cNvSpPr>
          <p:nvPr>
            <p:ph idx="1"/>
          </p:nvPr>
        </p:nvSpPr>
        <p:spPr/>
        <p:txBody>
          <a:bodyPr/>
          <a:lstStyle/>
          <a:p>
            <a:endParaRPr lang="de-CH" dirty="0"/>
          </a:p>
          <a:p>
            <a:endParaRPr lang="de-CH" dirty="0"/>
          </a:p>
        </p:txBody>
      </p:sp>
      <p:sp>
        <p:nvSpPr>
          <p:cNvPr id="4" name="Footer Placeholder 3">
            <a:extLst>
              <a:ext uri="{FF2B5EF4-FFF2-40B4-BE49-F238E27FC236}">
                <a16:creationId xmlns:a16="http://schemas.microsoft.com/office/drawing/2014/main" id="{054E2AF1-BC73-414D-ACA0-EA49002E6926}"/>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997D48C8-786C-4CCA-B1D4-7EDC8A4406FB}"/>
              </a:ext>
            </a:extLst>
          </p:cNvPr>
          <p:cNvSpPr txBox="1"/>
          <p:nvPr/>
        </p:nvSpPr>
        <p:spPr>
          <a:xfrm>
            <a:off x="4119824" y="2782668"/>
            <a:ext cx="4422327" cy="1569660"/>
          </a:xfrm>
          <a:prstGeom prst="rect">
            <a:avLst/>
          </a:prstGeom>
          <a:noFill/>
        </p:spPr>
        <p:txBody>
          <a:bodyPr wrap="square" rtlCol="0">
            <a:spAutoFit/>
          </a:bodyPr>
          <a:lstStyle/>
          <a:p>
            <a:r>
              <a:rPr lang="fr-FR" sz="9600" b="1" dirty="0">
                <a:solidFill>
                  <a:srgbClr val="FFC000"/>
                </a:solidFill>
              </a:rPr>
              <a:t>$False</a:t>
            </a:r>
            <a:endParaRPr lang="en-US" sz="9600" b="1" dirty="0">
              <a:solidFill>
                <a:srgbClr val="FFC000"/>
              </a:solidFill>
            </a:endParaRPr>
          </a:p>
        </p:txBody>
      </p:sp>
    </p:spTree>
    <p:extLst>
      <p:ext uri="{BB962C8B-B14F-4D97-AF65-F5344CB8AC3E}">
        <p14:creationId xmlns:p14="http://schemas.microsoft.com/office/powerpoint/2010/main" val="271826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20D9-C79B-48E7-A613-BA31BEE6DD12}"/>
              </a:ext>
            </a:extLst>
          </p:cNvPr>
          <p:cNvSpPr>
            <a:spLocks noGrp="1"/>
          </p:cNvSpPr>
          <p:nvPr>
            <p:ph type="title"/>
          </p:nvPr>
        </p:nvSpPr>
        <p:spPr/>
        <p:txBody>
          <a:bodyPr/>
          <a:lstStyle/>
          <a:p>
            <a:r>
              <a:rPr lang="de-CH" dirty="0"/>
              <a:t>Session plan</a:t>
            </a:r>
          </a:p>
        </p:txBody>
      </p:sp>
      <p:sp>
        <p:nvSpPr>
          <p:cNvPr id="4" name="Footer Placeholder 3">
            <a:extLst>
              <a:ext uri="{FF2B5EF4-FFF2-40B4-BE49-F238E27FC236}">
                <a16:creationId xmlns:a16="http://schemas.microsoft.com/office/drawing/2014/main" id="{D830B575-C7A2-48A7-8398-C910C7D2A0FC}"/>
              </a:ext>
            </a:extLst>
          </p:cNvPr>
          <p:cNvSpPr>
            <a:spLocks noGrp="1"/>
          </p:cNvSpPr>
          <p:nvPr>
            <p:ph type="ftr" sz="quarter" idx="11"/>
          </p:nvPr>
        </p:nvSpPr>
        <p:spPr/>
        <p:txBody>
          <a:bodyPr/>
          <a:lstStyle/>
          <a:p>
            <a:r>
              <a:rPr lang="en-US"/>
              <a:t>@stephanevg</a:t>
            </a:r>
            <a:endParaRPr lang="en-US" dirty="0"/>
          </a:p>
        </p:txBody>
      </p:sp>
      <p:graphicFrame>
        <p:nvGraphicFramePr>
          <p:cNvPr id="5" name="Content Placeholder 1">
            <a:extLst>
              <a:ext uri="{FF2B5EF4-FFF2-40B4-BE49-F238E27FC236}">
                <a16:creationId xmlns:a16="http://schemas.microsoft.com/office/drawing/2014/main" id="{62778E49-DAB8-43DB-84DF-951DDB87F40D}"/>
              </a:ext>
            </a:extLst>
          </p:cNvPr>
          <p:cNvGraphicFramePr>
            <a:graphicFrameLocks/>
          </p:cNvGraphicFramePr>
          <p:nvPr/>
        </p:nvGraphicFramePr>
        <p:xfrm>
          <a:off x="838198" y="4125431"/>
          <a:ext cx="10515600" cy="2275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C:\Users\taavast3\AppData\Local\Temp\SNAGHTML7655859.PNG">
            <a:extLst>
              <a:ext uri="{FF2B5EF4-FFF2-40B4-BE49-F238E27FC236}">
                <a16:creationId xmlns:a16="http://schemas.microsoft.com/office/drawing/2014/main" id="{CA1411C8-DFCE-4B33-BE1F-0A5B3E029584}"/>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3385921" y="1790595"/>
            <a:ext cx="1009524" cy="28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60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ctrTitle"/>
          </p:nvPr>
        </p:nvSpPr>
        <p:spPr/>
        <p:txBody>
          <a:bodyPr/>
          <a:lstStyle/>
          <a:p>
            <a:r>
              <a:rPr lang="en-US" dirty="0"/>
              <a:t>OOP concepts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type="subTitle" idx="1"/>
          </p:nvPr>
        </p:nvSpPr>
        <p:spPr/>
        <p:txBody>
          <a:bodyPr/>
          <a:lstStyle/>
          <a:p>
            <a:r>
              <a:rPr lang="de-CH" dirty="0" err="1"/>
              <a:t>Programming</a:t>
            </a:r>
            <a:r>
              <a:rPr lang="de-CH" dirty="0"/>
              <a:t> Guidelines</a:t>
            </a:r>
            <a:endParaRPr lang="en-US" dirty="0"/>
          </a:p>
          <a:p>
            <a:endParaRPr lang="en-US" sz="2400"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140895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8CF2-0BC3-42F3-B064-BB36869FBFCB}"/>
              </a:ext>
            </a:extLst>
          </p:cNvPr>
          <p:cNvSpPr>
            <a:spLocks noGrp="1"/>
          </p:cNvSpPr>
          <p:nvPr>
            <p:ph type="title"/>
          </p:nvPr>
        </p:nvSpPr>
        <p:spPr/>
        <p:txBody>
          <a:bodyPr/>
          <a:lstStyle/>
          <a:p>
            <a:r>
              <a:rPr lang="de-CH" dirty="0"/>
              <a:t>OOP: </a:t>
            </a:r>
            <a:r>
              <a:rPr lang="de-CH" dirty="0" err="1"/>
              <a:t>What's</a:t>
            </a:r>
            <a:r>
              <a:rPr lang="de-CH" dirty="0"/>
              <a:t> </a:t>
            </a:r>
            <a:r>
              <a:rPr lang="de-CH" dirty="0" err="1"/>
              <a:t>that</a:t>
            </a:r>
            <a:r>
              <a:rPr lang="de-CH" dirty="0"/>
              <a:t>?</a:t>
            </a:r>
          </a:p>
        </p:txBody>
      </p:sp>
      <p:sp>
        <p:nvSpPr>
          <p:cNvPr id="3" name="Content Placeholder 2">
            <a:extLst>
              <a:ext uri="{FF2B5EF4-FFF2-40B4-BE49-F238E27FC236}">
                <a16:creationId xmlns:a16="http://schemas.microsoft.com/office/drawing/2014/main" id="{D1096965-16EA-4BAB-ABC8-AA22511635E2}"/>
              </a:ext>
            </a:extLst>
          </p:cNvPr>
          <p:cNvSpPr>
            <a:spLocks noGrp="1"/>
          </p:cNvSpPr>
          <p:nvPr>
            <p:ph idx="1"/>
          </p:nvPr>
        </p:nvSpPr>
        <p:spPr/>
        <p:txBody>
          <a:bodyPr/>
          <a:lstStyle/>
          <a:p>
            <a:endParaRPr lang="de-CH" dirty="0"/>
          </a:p>
        </p:txBody>
      </p:sp>
      <p:sp>
        <p:nvSpPr>
          <p:cNvPr id="4" name="Footer Placeholder 3">
            <a:extLst>
              <a:ext uri="{FF2B5EF4-FFF2-40B4-BE49-F238E27FC236}">
                <a16:creationId xmlns:a16="http://schemas.microsoft.com/office/drawing/2014/main" id="{A71490F6-967A-403C-9DAA-1AA8E1C0B895}"/>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8417D972-E42B-4618-879B-628A4F0423F7}"/>
              </a:ext>
            </a:extLst>
          </p:cNvPr>
          <p:cNvSpPr txBox="1"/>
          <p:nvPr/>
        </p:nvSpPr>
        <p:spPr>
          <a:xfrm>
            <a:off x="1129763" y="1509031"/>
            <a:ext cx="9800859" cy="1015663"/>
          </a:xfrm>
          <a:prstGeom prst="rect">
            <a:avLst/>
          </a:prstGeom>
          <a:effectLst>
            <a:outerShdw blurRad="152400" dist="317500" dir="5400000" sx="90000" sy="-19000" rotWithShape="0">
              <a:prstClr val="black">
                <a:alpha val="15000"/>
              </a:prstClr>
            </a:outerShdw>
          </a:effectLst>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fr-FR" sz="6000" dirty="0"/>
              <a:t>Object </a:t>
            </a:r>
            <a:r>
              <a:rPr lang="fr-FR" sz="6000" dirty="0" err="1"/>
              <a:t>Oriented</a:t>
            </a:r>
            <a:r>
              <a:rPr lang="fr-FR" sz="6000" dirty="0"/>
              <a:t> </a:t>
            </a:r>
            <a:r>
              <a:rPr lang="fr-FR" sz="6000" dirty="0" err="1"/>
              <a:t>Programming</a:t>
            </a:r>
            <a:endParaRPr lang="en-US" sz="6000" dirty="0"/>
          </a:p>
        </p:txBody>
      </p:sp>
      <p:pic>
        <p:nvPicPr>
          <p:cNvPr id="6" name="Picture 2" descr="C:\Users\taavast3\AppData\Local\Temp\SNAGHTMLbad4d1b.PNG">
            <a:extLst>
              <a:ext uri="{FF2B5EF4-FFF2-40B4-BE49-F238E27FC236}">
                <a16:creationId xmlns:a16="http://schemas.microsoft.com/office/drawing/2014/main" id="{8CA793BF-715A-4328-B5D7-57D31F1FA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943" y="2524694"/>
            <a:ext cx="1610114" cy="391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18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F9AD-54F3-41E4-AE15-89416DBC1CC4}"/>
              </a:ext>
            </a:extLst>
          </p:cNvPr>
          <p:cNvSpPr>
            <a:spLocks noGrp="1"/>
          </p:cNvSpPr>
          <p:nvPr>
            <p:ph type="title"/>
          </p:nvPr>
        </p:nvSpPr>
        <p:spPr/>
        <p:txBody>
          <a:bodyPr/>
          <a:lstStyle/>
          <a:p>
            <a:r>
              <a:rPr lang="de-CH" dirty="0"/>
              <a:t>4 </a:t>
            </a:r>
            <a:r>
              <a:rPr lang="en-US" dirty="0"/>
              <a:t>pillars</a:t>
            </a:r>
            <a:r>
              <a:rPr lang="de-CH" dirty="0"/>
              <a:t> </a:t>
            </a:r>
            <a:r>
              <a:rPr lang="de-CH" dirty="0" err="1"/>
              <a:t>of</a:t>
            </a:r>
            <a:r>
              <a:rPr lang="de-CH" dirty="0"/>
              <a:t> OOP</a:t>
            </a:r>
          </a:p>
        </p:txBody>
      </p:sp>
      <p:sp>
        <p:nvSpPr>
          <p:cNvPr id="3" name="Content Placeholder 2">
            <a:extLst>
              <a:ext uri="{FF2B5EF4-FFF2-40B4-BE49-F238E27FC236}">
                <a16:creationId xmlns:a16="http://schemas.microsoft.com/office/drawing/2014/main" id="{F8FCB01B-64A3-47CB-97A4-BA007FB8FAB2}"/>
              </a:ext>
            </a:extLst>
          </p:cNvPr>
          <p:cNvSpPr>
            <a:spLocks noGrp="1"/>
          </p:cNvSpPr>
          <p:nvPr>
            <p:ph idx="1"/>
          </p:nvPr>
        </p:nvSpPr>
        <p:spPr/>
        <p:txBody>
          <a:bodyPr/>
          <a:lstStyle/>
          <a:p>
            <a:endParaRPr lang="de-CH" dirty="0"/>
          </a:p>
        </p:txBody>
      </p:sp>
      <p:sp>
        <p:nvSpPr>
          <p:cNvPr id="4" name="Footer Placeholder 3">
            <a:extLst>
              <a:ext uri="{FF2B5EF4-FFF2-40B4-BE49-F238E27FC236}">
                <a16:creationId xmlns:a16="http://schemas.microsoft.com/office/drawing/2014/main" id="{DE41EC5C-0BAF-4B98-A1D1-D5CBAF48A5AC}"/>
              </a:ext>
            </a:extLst>
          </p:cNvPr>
          <p:cNvSpPr>
            <a:spLocks noGrp="1"/>
          </p:cNvSpPr>
          <p:nvPr>
            <p:ph type="ftr" sz="quarter" idx="11"/>
          </p:nvPr>
        </p:nvSpPr>
        <p:spPr/>
        <p:txBody>
          <a:bodyPr/>
          <a:lstStyle/>
          <a:p>
            <a:r>
              <a:rPr lang="en-US"/>
              <a:t>@stephanevg</a:t>
            </a:r>
            <a:endParaRPr lang="en-US" dirty="0"/>
          </a:p>
        </p:txBody>
      </p:sp>
      <p:sp>
        <p:nvSpPr>
          <p:cNvPr id="5" name="Content Placeholder 2">
            <a:extLst>
              <a:ext uri="{FF2B5EF4-FFF2-40B4-BE49-F238E27FC236}">
                <a16:creationId xmlns:a16="http://schemas.microsoft.com/office/drawing/2014/main" id="{4AFFE4A6-C6BF-48C3-8B4D-6188E56A3962}"/>
              </a:ext>
            </a:extLst>
          </p:cNvPr>
          <p:cNvSpPr txBox="1">
            <a:spLocks/>
          </p:cNvSpPr>
          <p:nvPr/>
        </p:nvSpPr>
        <p:spPr>
          <a:xfrm>
            <a:off x="881869" y="5172973"/>
            <a:ext cx="1774221" cy="532660"/>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a:t>Abstraction</a:t>
            </a:r>
            <a:endParaRPr lang="fr-FR" sz="2200"/>
          </a:p>
          <a:p>
            <a:endParaRPr lang="en-US" dirty="0"/>
          </a:p>
        </p:txBody>
      </p:sp>
      <p:pic>
        <p:nvPicPr>
          <p:cNvPr id="6" name="Picture 5" descr="A picture containing hydrant, building&#10;&#10;Description generated with very high confidence">
            <a:extLst>
              <a:ext uri="{FF2B5EF4-FFF2-40B4-BE49-F238E27FC236}">
                <a16:creationId xmlns:a16="http://schemas.microsoft.com/office/drawing/2014/main" id="{54C68608-DDE6-4FC2-8E93-2931AF6C559D}"/>
              </a:ext>
            </a:extLst>
          </p:cNvPr>
          <p:cNvPicPr>
            <a:picLocks noChangeAspect="1"/>
          </p:cNvPicPr>
          <p:nvPr/>
        </p:nvPicPr>
        <p:blipFill rotWithShape="1">
          <a:blip r:embed="rId3">
            <a:extLst>
              <a:ext uri="{28A0092B-C50C-407E-A947-70E740481C1C}">
                <a14:useLocalDpi xmlns:a14="http://schemas.microsoft.com/office/drawing/2010/main" val="0"/>
              </a:ext>
            </a:extLst>
          </a:blip>
          <a:srcRect l="29784" r="31227"/>
          <a:stretch/>
        </p:blipFill>
        <p:spPr>
          <a:xfrm>
            <a:off x="717214" y="1003137"/>
            <a:ext cx="1917578" cy="4299430"/>
          </a:xfrm>
          <a:prstGeom prst="rect">
            <a:avLst/>
          </a:prstGeom>
        </p:spPr>
      </p:pic>
      <p:pic>
        <p:nvPicPr>
          <p:cNvPr id="7" name="Picture 6" descr="A picture containing hydrant, building&#10;&#10;Description generated with very high confidence">
            <a:extLst>
              <a:ext uri="{FF2B5EF4-FFF2-40B4-BE49-F238E27FC236}">
                <a16:creationId xmlns:a16="http://schemas.microsoft.com/office/drawing/2014/main" id="{BFE6DF89-BC63-4313-AD8D-9CB7767C6314}"/>
              </a:ext>
            </a:extLst>
          </p:cNvPr>
          <p:cNvPicPr>
            <a:picLocks noChangeAspect="1"/>
          </p:cNvPicPr>
          <p:nvPr/>
        </p:nvPicPr>
        <p:blipFill rotWithShape="1">
          <a:blip r:embed="rId3">
            <a:extLst>
              <a:ext uri="{28A0092B-C50C-407E-A947-70E740481C1C}">
                <a14:useLocalDpi xmlns:a14="http://schemas.microsoft.com/office/drawing/2010/main" val="0"/>
              </a:ext>
            </a:extLst>
          </a:blip>
          <a:srcRect l="29784" r="31227"/>
          <a:stretch/>
        </p:blipFill>
        <p:spPr>
          <a:xfrm>
            <a:off x="3568535" y="1003137"/>
            <a:ext cx="1917578" cy="4299430"/>
          </a:xfrm>
          <a:prstGeom prst="rect">
            <a:avLst/>
          </a:prstGeom>
        </p:spPr>
      </p:pic>
      <p:pic>
        <p:nvPicPr>
          <p:cNvPr id="8" name="Picture 7" descr="A picture containing hydrant, building&#10;&#10;Description generated with very high confidence">
            <a:extLst>
              <a:ext uri="{FF2B5EF4-FFF2-40B4-BE49-F238E27FC236}">
                <a16:creationId xmlns:a16="http://schemas.microsoft.com/office/drawing/2014/main" id="{EB65C613-55DC-4EC1-9E70-C85A90C58B02}"/>
              </a:ext>
            </a:extLst>
          </p:cNvPr>
          <p:cNvPicPr>
            <a:picLocks noChangeAspect="1"/>
          </p:cNvPicPr>
          <p:nvPr/>
        </p:nvPicPr>
        <p:blipFill rotWithShape="1">
          <a:blip r:embed="rId3">
            <a:extLst>
              <a:ext uri="{28A0092B-C50C-407E-A947-70E740481C1C}">
                <a14:useLocalDpi xmlns:a14="http://schemas.microsoft.com/office/drawing/2010/main" val="0"/>
              </a:ext>
            </a:extLst>
          </a:blip>
          <a:srcRect l="29784" r="31227"/>
          <a:stretch/>
        </p:blipFill>
        <p:spPr>
          <a:xfrm>
            <a:off x="6491536" y="1018248"/>
            <a:ext cx="1917578" cy="4299430"/>
          </a:xfrm>
          <a:prstGeom prst="rect">
            <a:avLst/>
          </a:prstGeom>
        </p:spPr>
      </p:pic>
      <p:pic>
        <p:nvPicPr>
          <p:cNvPr id="9" name="Picture 8" descr="A picture containing hydrant, building&#10;&#10;Description generated with very high confidence">
            <a:extLst>
              <a:ext uri="{FF2B5EF4-FFF2-40B4-BE49-F238E27FC236}">
                <a16:creationId xmlns:a16="http://schemas.microsoft.com/office/drawing/2014/main" id="{A577CA81-A074-45F5-9FCF-1344FD8C5F36}"/>
              </a:ext>
            </a:extLst>
          </p:cNvPr>
          <p:cNvPicPr>
            <a:picLocks noChangeAspect="1"/>
          </p:cNvPicPr>
          <p:nvPr/>
        </p:nvPicPr>
        <p:blipFill rotWithShape="1">
          <a:blip r:embed="rId3">
            <a:extLst>
              <a:ext uri="{28A0092B-C50C-407E-A947-70E740481C1C}">
                <a14:useLocalDpi xmlns:a14="http://schemas.microsoft.com/office/drawing/2010/main" val="0"/>
              </a:ext>
            </a:extLst>
          </a:blip>
          <a:srcRect l="29784" r="31227"/>
          <a:stretch/>
        </p:blipFill>
        <p:spPr>
          <a:xfrm>
            <a:off x="9012132" y="1003137"/>
            <a:ext cx="1917578" cy="4299430"/>
          </a:xfrm>
          <a:prstGeom prst="rect">
            <a:avLst/>
          </a:prstGeom>
        </p:spPr>
      </p:pic>
      <p:sp>
        <p:nvSpPr>
          <p:cNvPr id="10" name="Content Placeholder 2">
            <a:extLst>
              <a:ext uri="{FF2B5EF4-FFF2-40B4-BE49-F238E27FC236}">
                <a16:creationId xmlns:a16="http://schemas.microsoft.com/office/drawing/2014/main" id="{8BB045B2-66F3-4E0F-9E31-648D3FD00C12}"/>
              </a:ext>
            </a:extLst>
          </p:cNvPr>
          <p:cNvSpPr txBox="1">
            <a:spLocks/>
          </p:cNvSpPr>
          <p:nvPr/>
        </p:nvSpPr>
        <p:spPr>
          <a:xfrm>
            <a:off x="3619205" y="5174301"/>
            <a:ext cx="1774221" cy="532660"/>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itchFamily="34"/>
              <a:buNone/>
            </a:pPr>
            <a:r>
              <a:rPr lang="fr-FR" sz="2000" dirty="0"/>
              <a:t>Encapsulation</a:t>
            </a:r>
            <a:endParaRPr lang="fr-FR" dirty="0"/>
          </a:p>
          <a:p>
            <a:pPr marL="0" indent="0" algn="ctr">
              <a:buFont typeface="Arial" pitchFamily="34"/>
              <a:buNone/>
            </a:pPr>
            <a:endParaRPr lang="fr-FR" dirty="0"/>
          </a:p>
        </p:txBody>
      </p:sp>
      <p:sp>
        <p:nvSpPr>
          <p:cNvPr id="11" name="Content Placeholder 2">
            <a:extLst>
              <a:ext uri="{FF2B5EF4-FFF2-40B4-BE49-F238E27FC236}">
                <a16:creationId xmlns:a16="http://schemas.microsoft.com/office/drawing/2014/main" id="{41B29FD0-F26A-400A-914F-BDFF46B2989C}"/>
              </a:ext>
            </a:extLst>
          </p:cNvPr>
          <p:cNvSpPr txBox="1">
            <a:spLocks/>
          </p:cNvSpPr>
          <p:nvPr/>
        </p:nvSpPr>
        <p:spPr>
          <a:xfrm>
            <a:off x="6599658" y="5147674"/>
            <a:ext cx="1774221" cy="532660"/>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itchFamily="34"/>
              <a:buNone/>
            </a:pPr>
            <a:r>
              <a:rPr lang="fr-FR" sz="2000" dirty="0" err="1"/>
              <a:t>Inheritance</a:t>
            </a:r>
            <a:endParaRPr lang="fr-FR" sz="2200" dirty="0"/>
          </a:p>
          <a:p>
            <a:pPr marL="0" indent="0">
              <a:buFont typeface="Arial" pitchFamily="34"/>
              <a:buNone/>
            </a:pPr>
            <a:endParaRPr lang="fr-FR" dirty="0"/>
          </a:p>
        </p:txBody>
      </p:sp>
      <p:sp>
        <p:nvSpPr>
          <p:cNvPr id="12" name="Content Placeholder 2">
            <a:extLst>
              <a:ext uri="{FF2B5EF4-FFF2-40B4-BE49-F238E27FC236}">
                <a16:creationId xmlns:a16="http://schemas.microsoft.com/office/drawing/2014/main" id="{B937A6F1-AB63-48B0-AB04-A384D11FE30A}"/>
              </a:ext>
            </a:extLst>
          </p:cNvPr>
          <p:cNvSpPr txBox="1">
            <a:spLocks/>
          </p:cNvSpPr>
          <p:nvPr/>
        </p:nvSpPr>
        <p:spPr>
          <a:xfrm>
            <a:off x="9083810" y="5147674"/>
            <a:ext cx="1774221" cy="532660"/>
          </a:xfrm>
          <a:prstGeom prst="rect">
            <a:avLst/>
          </a:prstGeom>
          <a:noFill/>
          <a:ln>
            <a:noFill/>
          </a:ln>
        </p:spPr>
        <p:txBody>
          <a:bodyPr vert="horz" wrap="square" lIns="91440" tIns="45720" rIns="91440" bIns="45720" anchor="t" anchorCtr="0" compatLnSpc="1">
            <a:normAutofit fontScale="92500"/>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itchFamily="34"/>
              <a:buNone/>
            </a:pPr>
            <a:r>
              <a:rPr lang="fr-FR" sz="2200" dirty="0" err="1"/>
              <a:t>Polymorphism</a:t>
            </a:r>
            <a:endParaRPr lang="fr-FR" sz="2200" dirty="0"/>
          </a:p>
          <a:p>
            <a:pPr marL="0" indent="0">
              <a:buFont typeface="Arial" pitchFamily="34"/>
              <a:buNone/>
            </a:pPr>
            <a:endParaRPr lang="fr-FR" dirty="0"/>
          </a:p>
        </p:txBody>
      </p:sp>
    </p:spTree>
    <p:extLst>
      <p:ext uri="{BB962C8B-B14F-4D97-AF65-F5344CB8AC3E}">
        <p14:creationId xmlns:p14="http://schemas.microsoft.com/office/powerpoint/2010/main" val="98986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B3A9-C345-4F6A-8720-0303EE4A59F7}"/>
              </a:ext>
            </a:extLst>
          </p:cNvPr>
          <p:cNvSpPr>
            <a:spLocks noGrp="1"/>
          </p:cNvSpPr>
          <p:nvPr>
            <p:ph type="title"/>
          </p:nvPr>
        </p:nvSpPr>
        <p:spPr/>
        <p:txBody>
          <a:bodyPr/>
          <a:lstStyle/>
          <a:p>
            <a:r>
              <a:rPr lang="en-US" dirty="0"/>
              <a:t>4 Pillars of OOP: Abstraction</a:t>
            </a:r>
          </a:p>
        </p:txBody>
      </p:sp>
      <p:sp>
        <p:nvSpPr>
          <p:cNvPr id="3" name="Content Placeholder 2">
            <a:extLst>
              <a:ext uri="{FF2B5EF4-FFF2-40B4-BE49-F238E27FC236}">
                <a16:creationId xmlns:a16="http://schemas.microsoft.com/office/drawing/2014/main" id="{EC963EE4-8B6A-4B45-BDBD-ACA8757DE73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9C2EF47-36AB-479C-A19E-9B0ADD3B54DA}"/>
              </a:ext>
            </a:extLst>
          </p:cNvPr>
          <p:cNvSpPr>
            <a:spLocks noGrp="1"/>
          </p:cNvSpPr>
          <p:nvPr>
            <p:ph type="ftr" sz="quarter" idx="11"/>
          </p:nvPr>
        </p:nvSpPr>
        <p:spPr/>
        <p:txBody>
          <a:bodyPr/>
          <a:lstStyle/>
          <a:p>
            <a:r>
              <a:rPr lang="en-US"/>
              <a:t>@stephanevg</a:t>
            </a:r>
            <a:endParaRPr lang="en-US" dirty="0"/>
          </a:p>
        </p:txBody>
      </p:sp>
      <p:pic>
        <p:nvPicPr>
          <p:cNvPr id="5" name="Picture 4" descr="A picture containing hydrant, building&#10;&#10;Description generated with very high confidence">
            <a:extLst>
              <a:ext uri="{FF2B5EF4-FFF2-40B4-BE49-F238E27FC236}">
                <a16:creationId xmlns:a16="http://schemas.microsoft.com/office/drawing/2014/main" id="{083E4D11-B0F3-4489-955A-6F00B2055D42}"/>
              </a:ext>
            </a:extLst>
          </p:cNvPr>
          <p:cNvPicPr>
            <a:picLocks noChangeAspect="1"/>
          </p:cNvPicPr>
          <p:nvPr/>
        </p:nvPicPr>
        <p:blipFill rotWithShape="1">
          <a:blip r:embed="rId2">
            <a:extLst>
              <a:ext uri="{28A0092B-C50C-407E-A947-70E740481C1C}">
                <a14:useLocalDpi xmlns:a14="http://schemas.microsoft.com/office/drawing/2010/main" val="0"/>
              </a:ext>
            </a:extLst>
          </a:blip>
          <a:srcRect l="29784" r="31227"/>
          <a:stretch/>
        </p:blipFill>
        <p:spPr>
          <a:xfrm>
            <a:off x="690319" y="736707"/>
            <a:ext cx="1917578" cy="4299430"/>
          </a:xfrm>
          <a:prstGeom prst="rect">
            <a:avLst/>
          </a:prstGeom>
        </p:spPr>
      </p:pic>
      <p:pic>
        <p:nvPicPr>
          <p:cNvPr id="6" name="Picture 5">
            <a:extLst>
              <a:ext uri="{FF2B5EF4-FFF2-40B4-BE49-F238E27FC236}">
                <a16:creationId xmlns:a16="http://schemas.microsoft.com/office/drawing/2014/main" id="{1E3BB669-1AF7-428B-B94C-883BF29180BC}"/>
              </a:ext>
            </a:extLst>
          </p:cNvPr>
          <p:cNvPicPr>
            <a:picLocks noChangeAspect="1"/>
          </p:cNvPicPr>
          <p:nvPr/>
        </p:nvPicPr>
        <p:blipFill>
          <a:blip r:embed="rId3"/>
          <a:stretch>
            <a:fillRect/>
          </a:stretch>
        </p:blipFill>
        <p:spPr>
          <a:xfrm>
            <a:off x="5207044" y="1992085"/>
            <a:ext cx="4427522" cy="2604425"/>
          </a:xfrm>
          <a:prstGeom prst="rect">
            <a:avLst/>
          </a:prstGeom>
        </p:spPr>
      </p:pic>
      <p:pic>
        <p:nvPicPr>
          <p:cNvPr id="7" name="Picture 2" descr="C:\Users\taavast3\AppData\Local\Temp\SNAGHTMLbac37e3.PNG">
            <a:extLst>
              <a:ext uri="{FF2B5EF4-FFF2-40B4-BE49-F238E27FC236}">
                <a16:creationId xmlns:a16="http://schemas.microsoft.com/office/drawing/2014/main" id="{B16D7F42-7985-4CF1-A7B2-84E21053E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6951" y="3357563"/>
            <a:ext cx="12192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9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C36C-BCC8-4823-8D08-87B1C2F18A44}"/>
              </a:ext>
            </a:extLst>
          </p:cNvPr>
          <p:cNvSpPr>
            <a:spLocks noGrp="1"/>
          </p:cNvSpPr>
          <p:nvPr>
            <p:ph type="title"/>
          </p:nvPr>
        </p:nvSpPr>
        <p:spPr/>
        <p:txBody>
          <a:bodyPr>
            <a:normAutofit/>
          </a:bodyPr>
          <a:lstStyle/>
          <a:p>
            <a:r>
              <a:rPr lang="fr-FR" b="1" dirty="0">
                <a:latin typeface="Calibri"/>
              </a:rPr>
              <a:t>4 </a:t>
            </a:r>
            <a:r>
              <a:rPr lang="fr-FR" b="1" dirty="0" err="1">
                <a:latin typeface="Calibri"/>
              </a:rPr>
              <a:t>Pillars</a:t>
            </a:r>
            <a:r>
              <a:rPr lang="fr-FR" b="1" dirty="0">
                <a:latin typeface="Calibri"/>
              </a:rPr>
              <a:t> of OOP: encapsulation</a:t>
            </a:r>
            <a:endParaRPr lang="en-US" dirty="0"/>
          </a:p>
        </p:txBody>
      </p:sp>
      <p:sp>
        <p:nvSpPr>
          <p:cNvPr id="3" name="Content Placeholder 2">
            <a:extLst>
              <a:ext uri="{FF2B5EF4-FFF2-40B4-BE49-F238E27FC236}">
                <a16:creationId xmlns:a16="http://schemas.microsoft.com/office/drawing/2014/main" id="{27CAE516-014D-42D0-8D26-A908D43F3657}"/>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BB9E7A6-CF12-4097-8EC4-586F85309EEA}"/>
              </a:ext>
            </a:extLst>
          </p:cNvPr>
          <p:cNvSpPr>
            <a:spLocks noGrp="1"/>
          </p:cNvSpPr>
          <p:nvPr>
            <p:ph type="ftr" sz="quarter" idx="11"/>
          </p:nvPr>
        </p:nvSpPr>
        <p:spPr/>
        <p:txBody>
          <a:bodyPr/>
          <a:lstStyle/>
          <a:p>
            <a:r>
              <a:rPr lang="en-US"/>
              <a:t>@stephanevg</a:t>
            </a:r>
            <a:endParaRPr lang="en-US" dirty="0"/>
          </a:p>
        </p:txBody>
      </p:sp>
      <p:pic>
        <p:nvPicPr>
          <p:cNvPr id="5" name="Picture 4" descr="A picture containing hydrant, building&#10;&#10;Description generated with very high confidence">
            <a:extLst>
              <a:ext uri="{FF2B5EF4-FFF2-40B4-BE49-F238E27FC236}">
                <a16:creationId xmlns:a16="http://schemas.microsoft.com/office/drawing/2014/main" id="{A98211A3-0B6D-47D6-B9C2-AEC520E20585}"/>
              </a:ext>
            </a:extLst>
          </p:cNvPr>
          <p:cNvPicPr>
            <a:picLocks noChangeAspect="1"/>
          </p:cNvPicPr>
          <p:nvPr/>
        </p:nvPicPr>
        <p:blipFill rotWithShape="1">
          <a:blip r:embed="rId2">
            <a:extLst>
              <a:ext uri="{28A0092B-C50C-407E-A947-70E740481C1C}">
                <a14:useLocalDpi xmlns:a14="http://schemas.microsoft.com/office/drawing/2010/main" val="0"/>
              </a:ext>
            </a:extLst>
          </a:blip>
          <a:srcRect l="29784" r="31227"/>
          <a:stretch/>
        </p:blipFill>
        <p:spPr>
          <a:xfrm>
            <a:off x="623084" y="734196"/>
            <a:ext cx="1917578" cy="4299430"/>
          </a:xfrm>
          <a:prstGeom prst="rect">
            <a:avLst/>
          </a:prstGeom>
        </p:spPr>
      </p:pic>
      <p:pic>
        <p:nvPicPr>
          <p:cNvPr id="6" name="Picture 5">
            <a:extLst>
              <a:ext uri="{FF2B5EF4-FFF2-40B4-BE49-F238E27FC236}">
                <a16:creationId xmlns:a16="http://schemas.microsoft.com/office/drawing/2014/main" id="{88204B36-4A02-44AD-9950-A3D378802544}"/>
              </a:ext>
            </a:extLst>
          </p:cNvPr>
          <p:cNvPicPr>
            <a:picLocks noChangeAspect="1"/>
          </p:cNvPicPr>
          <p:nvPr/>
        </p:nvPicPr>
        <p:blipFill>
          <a:blip r:embed="rId3"/>
          <a:stretch>
            <a:fillRect/>
          </a:stretch>
        </p:blipFill>
        <p:spPr>
          <a:xfrm>
            <a:off x="2894448" y="1605009"/>
            <a:ext cx="7875127" cy="3647982"/>
          </a:xfrm>
          <a:prstGeom prst="rect">
            <a:avLst/>
          </a:prstGeom>
        </p:spPr>
      </p:pic>
      <p:pic>
        <p:nvPicPr>
          <p:cNvPr id="7" name="Picture 4" descr="C:\Users\taavast3\AppData\Local\Temp\SNAGHTMLbac37e3.PNG">
            <a:extLst>
              <a:ext uri="{FF2B5EF4-FFF2-40B4-BE49-F238E27FC236}">
                <a16:creationId xmlns:a16="http://schemas.microsoft.com/office/drawing/2014/main" id="{B34C079A-1F3D-40DC-99BA-885F6A289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9440" y="3760662"/>
            <a:ext cx="12192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ssociÃ©e">
            <a:extLst>
              <a:ext uri="{FF2B5EF4-FFF2-40B4-BE49-F238E27FC236}">
                <a16:creationId xmlns:a16="http://schemas.microsoft.com/office/drawing/2014/main" id="{D949CBEE-5AF2-4B25-B377-7471CA359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393" y="1986615"/>
            <a:ext cx="3315949" cy="310155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C819B1FF-2EBE-46D2-86F1-E252D11F96BC}"/>
              </a:ext>
            </a:extLst>
          </p:cNvPr>
          <p:cNvSpPr txBox="1">
            <a:spLocks/>
          </p:cNvSpPr>
          <p:nvPr/>
        </p:nvSpPr>
        <p:spPr>
          <a:xfrm>
            <a:off x="787739" y="4904032"/>
            <a:ext cx="1774221" cy="532660"/>
          </a:xfrm>
          <a:prstGeom prst="rect">
            <a:avLst/>
          </a:prstGeom>
          <a:noFill/>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encapsulation</a:t>
            </a:r>
            <a:endParaRPr lang="fr-FR" sz="2200"/>
          </a:p>
          <a:p>
            <a:endParaRPr lang="en-US" dirty="0"/>
          </a:p>
        </p:txBody>
      </p:sp>
    </p:spTree>
    <p:extLst>
      <p:ext uri="{BB962C8B-B14F-4D97-AF65-F5344CB8AC3E}">
        <p14:creationId xmlns:p14="http://schemas.microsoft.com/office/powerpoint/2010/main" val="129598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1626-67A1-4CCC-A3BF-950AA1D697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059A47-78FF-42E5-B282-D983123F311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6489EDE-1844-4D87-9D9C-9B3F9DBEE849}"/>
              </a:ext>
            </a:extLst>
          </p:cNvPr>
          <p:cNvSpPr>
            <a:spLocks noGrp="1"/>
          </p:cNvSpPr>
          <p:nvPr>
            <p:ph type="ftr" sz="quarter" idx="11"/>
          </p:nvPr>
        </p:nvSpPr>
        <p:spPr/>
        <p:txBody>
          <a:bodyPr/>
          <a:lstStyle/>
          <a:p>
            <a:r>
              <a:rPr lang="en-US"/>
              <a:t>@stephanevg</a:t>
            </a:r>
            <a:endParaRPr lang="en-US" dirty="0"/>
          </a:p>
        </p:txBody>
      </p:sp>
      <p:sp>
        <p:nvSpPr>
          <p:cNvPr id="5" name="Content Placeholder 2">
            <a:extLst>
              <a:ext uri="{FF2B5EF4-FFF2-40B4-BE49-F238E27FC236}">
                <a16:creationId xmlns:a16="http://schemas.microsoft.com/office/drawing/2014/main" id="{C198297A-1747-4DFB-89C2-295C71436D8C}"/>
              </a:ext>
            </a:extLst>
          </p:cNvPr>
          <p:cNvSpPr txBox="1">
            <a:spLocks/>
          </p:cNvSpPr>
          <p:nvPr/>
        </p:nvSpPr>
        <p:spPr>
          <a:xfrm>
            <a:off x="841527" y="4982717"/>
            <a:ext cx="1774221" cy="532660"/>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inheritance</a:t>
            </a:r>
            <a:endParaRPr lang="fr-FR" sz="2200"/>
          </a:p>
          <a:p>
            <a:endParaRPr lang="en-US" dirty="0"/>
          </a:p>
        </p:txBody>
      </p:sp>
      <p:pic>
        <p:nvPicPr>
          <p:cNvPr id="6" name="Picture 5" descr="A picture containing hydrant, building&#10;&#10;Description generated with very high confidence">
            <a:extLst>
              <a:ext uri="{FF2B5EF4-FFF2-40B4-BE49-F238E27FC236}">
                <a16:creationId xmlns:a16="http://schemas.microsoft.com/office/drawing/2014/main" id="{B86E78A4-5ED2-4B71-88E1-3D1F55580E2E}"/>
              </a:ext>
            </a:extLst>
          </p:cNvPr>
          <p:cNvPicPr>
            <a:picLocks noChangeAspect="1"/>
          </p:cNvPicPr>
          <p:nvPr/>
        </p:nvPicPr>
        <p:blipFill rotWithShape="1">
          <a:blip r:embed="rId2">
            <a:extLst>
              <a:ext uri="{28A0092B-C50C-407E-A947-70E740481C1C}">
                <a14:useLocalDpi xmlns:a14="http://schemas.microsoft.com/office/drawing/2010/main" val="0"/>
              </a:ext>
            </a:extLst>
          </a:blip>
          <a:srcRect l="29784" r="31227"/>
          <a:stretch/>
        </p:blipFill>
        <p:spPr>
          <a:xfrm>
            <a:off x="676872" y="812881"/>
            <a:ext cx="1917578" cy="4299430"/>
          </a:xfrm>
          <a:prstGeom prst="rect">
            <a:avLst/>
          </a:prstGeom>
        </p:spPr>
      </p:pic>
      <p:pic>
        <p:nvPicPr>
          <p:cNvPr id="7" name="Picture 6">
            <a:extLst>
              <a:ext uri="{FF2B5EF4-FFF2-40B4-BE49-F238E27FC236}">
                <a16:creationId xmlns:a16="http://schemas.microsoft.com/office/drawing/2014/main" id="{6996E6A4-45E5-4459-B78D-D54CC00BEF35}"/>
              </a:ext>
            </a:extLst>
          </p:cNvPr>
          <p:cNvPicPr>
            <a:picLocks noChangeAspect="1"/>
          </p:cNvPicPr>
          <p:nvPr/>
        </p:nvPicPr>
        <p:blipFill>
          <a:blip r:embed="rId3"/>
          <a:stretch>
            <a:fillRect/>
          </a:stretch>
        </p:blipFill>
        <p:spPr>
          <a:xfrm>
            <a:off x="3773249" y="1265504"/>
            <a:ext cx="5858983" cy="3846807"/>
          </a:xfrm>
          <a:prstGeom prst="rect">
            <a:avLst/>
          </a:prstGeom>
        </p:spPr>
      </p:pic>
      <p:pic>
        <p:nvPicPr>
          <p:cNvPr id="8" name="Picture 2" descr="C:\Users\taavast3\AppData\Local\Temp\SNAGHTMLbac37e3.PNG">
            <a:extLst>
              <a:ext uri="{FF2B5EF4-FFF2-40B4-BE49-F238E27FC236}">
                <a16:creationId xmlns:a16="http://schemas.microsoft.com/office/drawing/2014/main" id="{BC10D35C-4DF4-416E-923E-C41EDE64D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5783" y="3507685"/>
            <a:ext cx="12192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58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0CA0-2527-4AC5-BD4F-7A5C218B4EE8}"/>
              </a:ext>
            </a:extLst>
          </p:cNvPr>
          <p:cNvSpPr>
            <a:spLocks noGrp="1"/>
          </p:cNvSpPr>
          <p:nvPr>
            <p:ph type="title"/>
          </p:nvPr>
        </p:nvSpPr>
        <p:spPr>
          <a:xfrm>
            <a:off x="787739" y="232760"/>
            <a:ext cx="10515600" cy="293029"/>
          </a:xfrm>
        </p:spPr>
        <p:txBody>
          <a:bodyPr>
            <a:normAutofit fontScale="90000"/>
          </a:bodyPr>
          <a:lstStyle/>
          <a:p>
            <a:r>
              <a:rPr lang="fr-FR" b="1" dirty="0">
                <a:latin typeface="Calibri"/>
              </a:rPr>
              <a:t>4 </a:t>
            </a:r>
            <a:r>
              <a:rPr lang="fr-FR" b="1" dirty="0" err="1">
                <a:latin typeface="Calibri"/>
              </a:rPr>
              <a:t>Pillars</a:t>
            </a:r>
            <a:r>
              <a:rPr lang="fr-FR" b="1" dirty="0">
                <a:latin typeface="Calibri"/>
              </a:rPr>
              <a:t> of OOP: </a:t>
            </a:r>
            <a:r>
              <a:rPr lang="fr-FR" b="1" dirty="0" err="1">
                <a:latin typeface="Calibri"/>
              </a:rPr>
              <a:t>polymorphism</a:t>
            </a:r>
            <a:endParaRPr lang="en-US" dirty="0"/>
          </a:p>
        </p:txBody>
      </p:sp>
      <p:sp>
        <p:nvSpPr>
          <p:cNvPr id="3" name="Content Placeholder 2">
            <a:extLst>
              <a:ext uri="{FF2B5EF4-FFF2-40B4-BE49-F238E27FC236}">
                <a16:creationId xmlns:a16="http://schemas.microsoft.com/office/drawing/2014/main" id="{0D4084E5-B790-437D-B077-2FABADC94F4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1E4EC2F-5EE2-42B3-B65C-1187C3EF27F0}"/>
              </a:ext>
            </a:extLst>
          </p:cNvPr>
          <p:cNvSpPr>
            <a:spLocks noGrp="1"/>
          </p:cNvSpPr>
          <p:nvPr>
            <p:ph type="ftr" sz="quarter" idx="11"/>
          </p:nvPr>
        </p:nvSpPr>
        <p:spPr/>
        <p:txBody>
          <a:bodyPr/>
          <a:lstStyle/>
          <a:p>
            <a:r>
              <a:rPr lang="en-US"/>
              <a:t>@stephanevg</a:t>
            </a:r>
            <a:endParaRPr lang="en-US" dirty="0"/>
          </a:p>
        </p:txBody>
      </p:sp>
      <p:pic>
        <p:nvPicPr>
          <p:cNvPr id="5" name="Picture 4">
            <a:extLst>
              <a:ext uri="{FF2B5EF4-FFF2-40B4-BE49-F238E27FC236}">
                <a16:creationId xmlns:a16="http://schemas.microsoft.com/office/drawing/2014/main" id="{13C06A9E-33DD-4932-9DE0-6FF5384CCFCC}"/>
              </a:ext>
            </a:extLst>
          </p:cNvPr>
          <p:cNvPicPr>
            <a:picLocks noChangeAspect="1"/>
          </p:cNvPicPr>
          <p:nvPr/>
        </p:nvPicPr>
        <p:blipFill>
          <a:blip r:embed="rId3"/>
          <a:stretch>
            <a:fillRect/>
          </a:stretch>
        </p:blipFill>
        <p:spPr>
          <a:xfrm>
            <a:off x="6776773" y="1358466"/>
            <a:ext cx="5073236" cy="3074037"/>
          </a:xfrm>
          <a:prstGeom prst="rect">
            <a:avLst/>
          </a:prstGeom>
        </p:spPr>
      </p:pic>
      <p:pic>
        <p:nvPicPr>
          <p:cNvPr id="6" name="Picture 5">
            <a:extLst>
              <a:ext uri="{FF2B5EF4-FFF2-40B4-BE49-F238E27FC236}">
                <a16:creationId xmlns:a16="http://schemas.microsoft.com/office/drawing/2014/main" id="{BE584989-C0A3-4233-BEF3-F84B93A1DDB7}"/>
              </a:ext>
            </a:extLst>
          </p:cNvPr>
          <p:cNvPicPr>
            <a:picLocks noChangeAspect="1"/>
          </p:cNvPicPr>
          <p:nvPr/>
        </p:nvPicPr>
        <p:blipFill>
          <a:blip r:embed="rId4"/>
          <a:stretch>
            <a:fillRect/>
          </a:stretch>
        </p:blipFill>
        <p:spPr>
          <a:xfrm>
            <a:off x="2561960" y="691644"/>
            <a:ext cx="4214813" cy="3034409"/>
          </a:xfrm>
          <a:prstGeom prst="rect">
            <a:avLst/>
          </a:prstGeom>
        </p:spPr>
      </p:pic>
      <p:sp>
        <p:nvSpPr>
          <p:cNvPr id="7" name="TextBox 13">
            <a:extLst>
              <a:ext uri="{FF2B5EF4-FFF2-40B4-BE49-F238E27FC236}">
                <a16:creationId xmlns:a16="http://schemas.microsoft.com/office/drawing/2014/main" id="{6B897C2A-077F-4C8F-B2D1-A085F7C8B950}"/>
              </a:ext>
            </a:extLst>
          </p:cNvPr>
          <p:cNvSpPr txBox="1"/>
          <p:nvPr/>
        </p:nvSpPr>
        <p:spPr>
          <a:xfrm>
            <a:off x="0" y="6400800"/>
            <a:ext cx="12191996" cy="646331"/>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fr-FR" dirty="0"/>
              <a:t>15 Septembre 2018 - #FrPwshSat2018</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uFillTx/>
              <a:latin typeface="Calibri"/>
            </a:endParaRPr>
          </a:p>
        </p:txBody>
      </p:sp>
      <p:sp>
        <p:nvSpPr>
          <p:cNvPr id="10" name="Content Placeholder 2">
            <a:extLst>
              <a:ext uri="{FF2B5EF4-FFF2-40B4-BE49-F238E27FC236}">
                <a16:creationId xmlns:a16="http://schemas.microsoft.com/office/drawing/2014/main" id="{B1280DCD-8722-4FED-962D-EB83F05E02C0}"/>
              </a:ext>
            </a:extLst>
          </p:cNvPr>
          <p:cNvSpPr txBox="1">
            <a:spLocks/>
          </p:cNvSpPr>
          <p:nvPr/>
        </p:nvSpPr>
        <p:spPr>
          <a:xfrm>
            <a:off x="601787" y="4904032"/>
            <a:ext cx="1960174" cy="532660"/>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dirty="0" err="1"/>
              <a:t>polymorphism</a:t>
            </a:r>
            <a:endParaRPr lang="fr-FR" sz="2200" dirty="0"/>
          </a:p>
          <a:p>
            <a:endParaRPr lang="en-US" dirty="0"/>
          </a:p>
        </p:txBody>
      </p:sp>
      <p:pic>
        <p:nvPicPr>
          <p:cNvPr id="11" name="Picture 10" descr="A picture containing hydrant, building&#10;&#10;Description generated with very high confidence">
            <a:extLst>
              <a:ext uri="{FF2B5EF4-FFF2-40B4-BE49-F238E27FC236}">
                <a16:creationId xmlns:a16="http://schemas.microsoft.com/office/drawing/2014/main" id="{7A668BA7-15F5-4B12-A13C-531334B0ECA3}"/>
              </a:ext>
            </a:extLst>
          </p:cNvPr>
          <p:cNvPicPr>
            <a:picLocks noChangeAspect="1"/>
          </p:cNvPicPr>
          <p:nvPr/>
        </p:nvPicPr>
        <p:blipFill rotWithShape="1">
          <a:blip r:embed="rId5">
            <a:extLst>
              <a:ext uri="{28A0092B-C50C-407E-A947-70E740481C1C}">
                <a14:useLocalDpi xmlns:a14="http://schemas.microsoft.com/office/drawing/2010/main" val="0"/>
              </a:ext>
            </a:extLst>
          </a:blip>
          <a:srcRect l="29784" r="31227"/>
          <a:stretch/>
        </p:blipFill>
        <p:spPr>
          <a:xfrm>
            <a:off x="623084" y="734196"/>
            <a:ext cx="1917578" cy="4299430"/>
          </a:xfrm>
          <a:prstGeom prst="rect">
            <a:avLst/>
          </a:prstGeom>
        </p:spPr>
      </p:pic>
      <p:pic>
        <p:nvPicPr>
          <p:cNvPr id="12" name="Picture 11">
            <a:extLst>
              <a:ext uri="{FF2B5EF4-FFF2-40B4-BE49-F238E27FC236}">
                <a16:creationId xmlns:a16="http://schemas.microsoft.com/office/drawing/2014/main" id="{72961892-E400-4356-8BF9-4B34B23FBFAF}"/>
              </a:ext>
            </a:extLst>
          </p:cNvPr>
          <p:cNvPicPr>
            <a:picLocks noChangeAspect="1"/>
          </p:cNvPicPr>
          <p:nvPr/>
        </p:nvPicPr>
        <p:blipFill>
          <a:blip r:embed="rId6"/>
          <a:stretch>
            <a:fillRect/>
          </a:stretch>
        </p:blipFill>
        <p:spPr>
          <a:xfrm>
            <a:off x="2497243" y="3759543"/>
            <a:ext cx="3734828" cy="1077510"/>
          </a:xfrm>
          <a:prstGeom prst="rect">
            <a:avLst/>
          </a:prstGeom>
        </p:spPr>
      </p:pic>
      <p:sp>
        <p:nvSpPr>
          <p:cNvPr id="13" name="Rectangle 12">
            <a:extLst>
              <a:ext uri="{FF2B5EF4-FFF2-40B4-BE49-F238E27FC236}">
                <a16:creationId xmlns:a16="http://schemas.microsoft.com/office/drawing/2014/main" id="{E8586D47-3194-4385-9AED-DCDA3BBDF146}"/>
              </a:ext>
            </a:extLst>
          </p:cNvPr>
          <p:cNvSpPr/>
          <p:nvPr/>
        </p:nvSpPr>
        <p:spPr>
          <a:xfrm>
            <a:off x="6890903" y="1775629"/>
            <a:ext cx="2671712" cy="1275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
            </a:r>
            <a:endParaRPr lang="en-US" dirty="0"/>
          </a:p>
        </p:txBody>
      </p:sp>
      <p:pic>
        <p:nvPicPr>
          <p:cNvPr id="14" name="Picture 13">
            <a:extLst>
              <a:ext uri="{FF2B5EF4-FFF2-40B4-BE49-F238E27FC236}">
                <a16:creationId xmlns:a16="http://schemas.microsoft.com/office/drawing/2014/main" id="{2176C119-49BA-463F-8672-17A6259BC26B}"/>
              </a:ext>
            </a:extLst>
          </p:cNvPr>
          <p:cNvPicPr>
            <a:picLocks noChangeAspect="1"/>
          </p:cNvPicPr>
          <p:nvPr/>
        </p:nvPicPr>
        <p:blipFill>
          <a:blip r:embed="rId7"/>
          <a:stretch>
            <a:fillRect/>
          </a:stretch>
        </p:blipFill>
        <p:spPr>
          <a:xfrm>
            <a:off x="2561960" y="4859907"/>
            <a:ext cx="3734828" cy="1629021"/>
          </a:xfrm>
          <a:prstGeom prst="rect">
            <a:avLst/>
          </a:prstGeom>
        </p:spPr>
      </p:pic>
      <p:pic>
        <p:nvPicPr>
          <p:cNvPr id="15" name="Picture 2" descr="C:\Users\taavast3\AppData\Local\Temp\SNAGHTMLa0f7d9f.PNG">
            <a:extLst>
              <a:ext uri="{FF2B5EF4-FFF2-40B4-BE49-F238E27FC236}">
                <a16:creationId xmlns:a16="http://schemas.microsoft.com/office/drawing/2014/main" id="{73AE4759-6B09-425D-A77C-6C29A29925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9718" y="400649"/>
            <a:ext cx="2118457" cy="5863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0AE50AE-EC62-44BD-94E7-8C869840FE80}"/>
              </a:ext>
            </a:extLst>
          </p:cNvPr>
          <p:cNvPicPr>
            <a:picLocks noChangeAspect="1"/>
          </p:cNvPicPr>
          <p:nvPr/>
        </p:nvPicPr>
        <p:blipFill>
          <a:blip r:embed="rId9"/>
          <a:stretch>
            <a:fillRect/>
          </a:stretch>
        </p:blipFill>
        <p:spPr>
          <a:xfrm>
            <a:off x="6890903" y="4545677"/>
            <a:ext cx="3848100" cy="1628775"/>
          </a:xfrm>
          <a:prstGeom prst="rect">
            <a:avLst/>
          </a:prstGeom>
        </p:spPr>
      </p:pic>
    </p:spTree>
    <p:extLst>
      <p:ext uri="{BB962C8B-B14F-4D97-AF65-F5344CB8AC3E}">
        <p14:creationId xmlns:p14="http://schemas.microsoft.com/office/powerpoint/2010/main" val="98304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42" presetClass="exit" presetSubtype="0" fill="hold" grpId="1" nodeType="withEffect">
                                  <p:stCondLst>
                                    <p:cond delay="0"/>
                                  </p:stCondLst>
                                  <p:childTnLst>
                                    <p:animEffect transition="out" filter="fade">
                                      <p:cBhvr>
                                        <p:cTn id="28" dur="1000"/>
                                        <p:tgtEl>
                                          <p:spTgt spid="13"/>
                                        </p:tgtEl>
                                      </p:cBhvr>
                                    </p:animEffect>
                                    <p:anim calcmode="lin" valueType="num">
                                      <p:cBhvr>
                                        <p:cTn id="29" dur="1000"/>
                                        <p:tgtEl>
                                          <p:spTgt spid="13"/>
                                        </p:tgtEl>
                                        <p:attrNameLst>
                                          <p:attrName>ppt_x</p:attrName>
                                        </p:attrNameLst>
                                      </p:cBhvr>
                                      <p:tavLst>
                                        <p:tav tm="0">
                                          <p:val>
                                            <p:strVal val="ppt_x"/>
                                          </p:val>
                                        </p:tav>
                                        <p:tav tm="100000">
                                          <p:val>
                                            <p:strVal val="ppt_x"/>
                                          </p:val>
                                        </p:tav>
                                      </p:tavLst>
                                    </p:anim>
                                    <p:anim calcmode="lin" valueType="num">
                                      <p:cBhvr>
                                        <p:cTn id="30" dur="1000"/>
                                        <p:tgtEl>
                                          <p:spTgt spid="13"/>
                                        </p:tgtEl>
                                        <p:attrNameLst>
                                          <p:attrName>ppt_y</p:attrName>
                                        </p:attrNameLst>
                                      </p:cBhvr>
                                      <p:tavLst>
                                        <p:tav tm="0">
                                          <p:val>
                                            <p:strVal val="ppt_y"/>
                                          </p:val>
                                        </p:tav>
                                        <p:tav tm="100000">
                                          <p:val>
                                            <p:strVal val="ppt_y+.1"/>
                                          </p:val>
                                        </p:tav>
                                      </p:tavLst>
                                    </p:anim>
                                    <p:set>
                                      <p:cBhvr>
                                        <p:cTn id="31" dur="1" fill="hold">
                                          <p:stCondLst>
                                            <p:cond delay="9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A57C3-1C4A-4FEC-ABDC-8A11CC2B6A65}"/>
              </a:ext>
            </a:extLst>
          </p:cNvPr>
          <p:cNvSpPr>
            <a:spLocks noGrp="1"/>
          </p:cNvSpPr>
          <p:nvPr>
            <p:ph type="title"/>
          </p:nvPr>
        </p:nvSpPr>
        <p:spPr/>
        <p:txBody>
          <a:bodyPr/>
          <a:lstStyle/>
          <a:p>
            <a:r>
              <a:rPr lang="en-US" dirty="0"/>
              <a:t>Open source projects using </a:t>
            </a:r>
            <a:r>
              <a:rPr lang="en-US" dirty="0" err="1"/>
              <a:t>Powershell</a:t>
            </a:r>
            <a:r>
              <a:rPr lang="en-US" dirty="0"/>
              <a:t> Classes</a:t>
            </a:r>
          </a:p>
        </p:txBody>
      </p:sp>
      <p:sp>
        <p:nvSpPr>
          <p:cNvPr id="6" name="Text Placeholder 5">
            <a:extLst>
              <a:ext uri="{FF2B5EF4-FFF2-40B4-BE49-F238E27FC236}">
                <a16:creationId xmlns:a16="http://schemas.microsoft.com/office/drawing/2014/main" id="{5AACAD8B-E216-4672-9467-E68BEC0919EF}"/>
              </a:ext>
            </a:extLst>
          </p:cNvPr>
          <p:cNvSpPr>
            <a:spLocks noGrp="1"/>
          </p:cNvSpPr>
          <p:nvPr>
            <p:ph type="body" idx="1"/>
          </p:nvPr>
        </p:nvSpPr>
        <p:spPr/>
        <p:txBody>
          <a:bodyPr/>
          <a:lstStyle/>
          <a:p>
            <a:r>
              <a:rPr lang="en-US" dirty="0"/>
              <a:t>My own projects and (really cool) projects existing in the field</a:t>
            </a:r>
          </a:p>
        </p:txBody>
      </p:sp>
      <p:sp>
        <p:nvSpPr>
          <p:cNvPr id="4" name="Footer Placeholder 3">
            <a:extLst>
              <a:ext uri="{FF2B5EF4-FFF2-40B4-BE49-F238E27FC236}">
                <a16:creationId xmlns:a16="http://schemas.microsoft.com/office/drawing/2014/main" id="{88629627-D22A-4B75-9FB0-D923C2182EBD}"/>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4024836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1520C4-1E0A-4A6B-BCD7-46EA1EC04518}"/>
              </a:ext>
            </a:extLst>
          </p:cNvPr>
          <p:cNvSpPr>
            <a:spLocks noGrp="1"/>
          </p:cNvSpPr>
          <p:nvPr>
            <p:ph type="title"/>
          </p:nvPr>
        </p:nvSpPr>
        <p:spPr>
          <a:xfrm>
            <a:off x="838198" y="241561"/>
            <a:ext cx="10515600" cy="431278"/>
          </a:xfrm>
        </p:spPr>
        <p:txBody>
          <a:bodyPr>
            <a:normAutofit fontScale="90000"/>
          </a:bodyPr>
          <a:lstStyle/>
          <a:p>
            <a:r>
              <a:rPr lang="en-US" dirty="0" err="1"/>
              <a:t>Class.HostsManagement</a:t>
            </a:r>
            <a:r>
              <a:rPr lang="en-US" dirty="0"/>
              <a:t>: (me)</a:t>
            </a:r>
          </a:p>
        </p:txBody>
      </p:sp>
      <p:sp>
        <p:nvSpPr>
          <p:cNvPr id="4" name="Footer Placeholder 3">
            <a:extLst>
              <a:ext uri="{FF2B5EF4-FFF2-40B4-BE49-F238E27FC236}">
                <a16:creationId xmlns:a16="http://schemas.microsoft.com/office/drawing/2014/main" id="{7E7D9745-97AC-4FD7-A9B2-203F332B65FB}"/>
              </a:ext>
            </a:extLst>
          </p:cNvPr>
          <p:cNvSpPr>
            <a:spLocks noGrp="1"/>
          </p:cNvSpPr>
          <p:nvPr>
            <p:ph type="ftr" sz="quarter" idx="11"/>
          </p:nvPr>
        </p:nvSpPr>
        <p:spPr/>
        <p:txBody>
          <a:bodyPr/>
          <a:lstStyle/>
          <a:p>
            <a:r>
              <a:rPr lang="en-US"/>
              <a:t>@stephanevg</a:t>
            </a:r>
          </a:p>
        </p:txBody>
      </p:sp>
      <p:pic>
        <p:nvPicPr>
          <p:cNvPr id="6" name="Content Placeholder 4">
            <a:extLst>
              <a:ext uri="{FF2B5EF4-FFF2-40B4-BE49-F238E27FC236}">
                <a16:creationId xmlns:a16="http://schemas.microsoft.com/office/drawing/2014/main" id="{5A9D9367-8DF6-41DA-A9F2-04CCC6C3055C}"/>
              </a:ext>
            </a:extLst>
          </p:cNvPr>
          <p:cNvPicPr>
            <a:picLocks noChangeAspect="1"/>
          </p:cNvPicPr>
          <p:nvPr/>
        </p:nvPicPr>
        <p:blipFill>
          <a:blip r:embed="rId3"/>
          <a:stretch>
            <a:fillRect/>
          </a:stretch>
        </p:blipFill>
        <p:spPr>
          <a:xfrm>
            <a:off x="1704513" y="1385046"/>
            <a:ext cx="4669393" cy="5015753"/>
          </a:xfrm>
          <a:prstGeom prst="rect">
            <a:avLst/>
          </a:prstGeom>
        </p:spPr>
      </p:pic>
      <p:pic>
        <p:nvPicPr>
          <p:cNvPr id="7" name="Picture 6">
            <a:extLst>
              <a:ext uri="{FF2B5EF4-FFF2-40B4-BE49-F238E27FC236}">
                <a16:creationId xmlns:a16="http://schemas.microsoft.com/office/drawing/2014/main" id="{4394C2AF-D13B-49CC-999E-45B29C3E4B9B}"/>
              </a:ext>
            </a:extLst>
          </p:cNvPr>
          <p:cNvPicPr>
            <a:picLocks noChangeAspect="1"/>
          </p:cNvPicPr>
          <p:nvPr/>
        </p:nvPicPr>
        <p:blipFill>
          <a:blip r:embed="rId4"/>
          <a:stretch>
            <a:fillRect/>
          </a:stretch>
        </p:blipFill>
        <p:spPr>
          <a:xfrm>
            <a:off x="8024065" y="3285274"/>
            <a:ext cx="4076190" cy="2666667"/>
          </a:xfrm>
          <a:prstGeom prst="rect">
            <a:avLst/>
          </a:prstGeom>
        </p:spPr>
      </p:pic>
      <p:pic>
        <p:nvPicPr>
          <p:cNvPr id="8" name="Picture 2" descr="C:\Users\taavast3\AppData\Local\Temp\SNAGHTMLa162a8b.PNG">
            <a:extLst>
              <a:ext uri="{FF2B5EF4-FFF2-40B4-BE49-F238E27FC236}">
                <a16:creationId xmlns:a16="http://schemas.microsoft.com/office/drawing/2014/main" id="{E530E688-24E5-42A9-A2A2-C40381179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29" y="3105150"/>
            <a:ext cx="1219200" cy="3295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9">
            <a:extLst>
              <a:ext uri="{FF2B5EF4-FFF2-40B4-BE49-F238E27FC236}">
                <a16:creationId xmlns:a16="http://schemas.microsoft.com/office/drawing/2014/main" id="{F590E34C-F1CF-42DA-B030-42310F4FA58D}"/>
              </a:ext>
            </a:extLst>
          </p:cNvPr>
          <p:cNvSpPr txBox="1"/>
          <p:nvPr/>
        </p:nvSpPr>
        <p:spPr>
          <a:xfrm>
            <a:off x="969566" y="721393"/>
            <a:ext cx="10384232" cy="3693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i="0" u="none" strike="noStrike" kern="1200" cap="none" spc="0" baseline="0" dirty="0">
                <a:uFillTx/>
                <a:latin typeface="Calibri"/>
              </a:rPr>
              <a:t>Simple classes + </a:t>
            </a:r>
            <a:r>
              <a:rPr lang="fr-FR" i="0" u="none" strike="noStrike" kern="1200" cap="none" spc="0" baseline="0" dirty="0" err="1">
                <a:uFillTx/>
                <a:latin typeface="Calibri"/>
              </a:rPr>
              <a:t>Enum</a:t>
            </a:r>
            <a:r>
              <a:rPr lang="fr-FR" dirty="0"/>
              <a:t> -&gt; </a:t>
            </a:r>
            <a:r>
              <a:rPr lang="fr-FR" dirty="0">
                <a:hlinkClick r:id="rId6"/>
              </a:rPr>
              <a:t>https://github.com/Stephanevg/Class.HostsManagement</a:t>
            </a:r>
            <a:r>
              <a:rPr lang="fr-FR" dirty="0"/>
              <a:t> </a:t>
            </a:r>
            <a:endParaRPr lang="fr-FR" i="0" u="none" strike="noStrike" kern="1200" cap="none" spc="0" baseline="0" dirty="0">
              <a:uFillTx/>
              <a:latin typeface="Calibri"/>
            </a:endParaRPr>
          </a:p>
        </p:txBody>
      </p:sp>
    </p:spTree>
    <p:extLst>
      <p:ext uri="{BB962C8B-B14F-4D97-AF65-F5344CB8AC3E}">
        <p14:creationId xmlns:p14="http://schemas.microsoft.com/office/powerpoint/2010/main" val="330503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A85A-76FC-48E5-9CA8-E7578EFBCF51}"/>
              </a:ext>
            </a:extLst>
          </p:cNvPr>
          <p:cNvSpPr>
            <a:spLocks noGrp="1"/>
          </p:cNvSpPr>
          <p:nvPr>
            <p:ph type="title"/>
          </p:nvPr>
        </p:nvSpPr>
        <p:spPr/>
        <p:txBody>
          <a:bodyPr/>
          <a:lstStyle/>
          <a:p>
            <a:r>
              <a:rPr lang="en-US" dirty="0"/>
              <a:t>Feedback</a:t>
            </a:r>
          </a:p>
        </p:txBody>
      </p:sp>
      <p:sp>
        <p:nvSpPr>
          <p:cNvPr id="3" name="Footer Placeholder 2">
            <a:extLst>
              <a:ext uri="{FF2B5EF4-FFF2-40B4-BE49-F238E27FC236}">
                <a16:creationId xmlns:a16="http://schemas.microsoft.com/office/drawing/2014/main" id="{E89A1CA4-CAB4-42DB-AF67-D6EFBE343964}"/>
              </a:ext>
            </a:extLst>
          </p:cNvPr>
          <p:cNvSpPr>
            <a:spLocks noGrp="1"/>
          </p:cNvSpPr>
          <p:nvPr>
            <p:ph type="ftr" sz="quarter" idx="11"/>
          </p:nvPr>
        </p:nvSpPr>
        <p:spPr/>
        <p:txBody>
          <a:bodyPr/>
          <a:lstStyle/>
          <a:p>
            <a:r>
              <a:rPr lang="en-US"/>
              <a:t>@stephanevg</a:t>
            </a:r>
          </a:p>
        </p:txBody>
      </p:sp>
      <p:sp>
        <p:nvSpPr>
          <p:cNvPr id="4" name="TextBox 3">
            <a:extLst>
              <a:ext uri="{FF2B5EF4-FFF2-40B4-BE49-F238E27FC236}">
                <a16:creationId xmlns:a16="http://schemas.microsoft.com/office/drawing/2014/main" id="{BBD1599D-97CB-477C-B28B-33AFD962C028}"/>
              </a:ext>
            </a:extLst>
          </p:cNvPr>
          <p:cNvSpPr txBox="1"/>
          <p:nvPr/>
        </p:nvSpPr>
        <p:spPr>
          <a:xfrm>
            <a:off x="3477261" y="2881073"/>
            <a:ext cx="4953837" cy="1938992"/>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How </a:t>
            </a:r>
            <a:r>
              <a:rPr lang="fr-FR" sz="2400" dirty="0" err="1"/>
              <a:t>does</a:t>
            </a:r>
            <a:r>
              <a:rPr lang="fr-FR" sz="2400" dirty="0"/>
              <a:t> </a:t>
            </a:r>
            <a:r>
              <a:rPr lang="fr-FR" sz="2400" dirty="0" err="1"/>
              <a:t>it</a:t>
            </a:r>
            <a:r>
              <a:rPr lang="fr-FR" sz="2400" dirty="0"/>
              <a:t> </a:t>
            </a:r>
            <a:r>
              <a:rPr lang="fr-FR" sz="2400" dirty="0" err="1"/>
              <a:t>work</a:t>
            </a:r>
            <a:r>
              <a:rPr lang="fr-FR" sz="2400" dirty="0"/>
              <a:t>? </a:t>
            </a:r>
          </a:p>
          <a:p>
            <a:pPr marL="742950" lvl="1" indent="-285750">
              <a:buFont typeface="Arial" panose="020B0604020202020204" pitchFamily="34" charset="0"/>
              <a:buChar char="•"/>
            </a:pPr>
            <a:r>
              <a:rPr lang="fr-FR" sz="2400" dirty="0"/>
              <a:t>How do I </a:t>
            </a:r>
            <a:r>
              <a:rPr lang="fr-FR" sz="2400" dirty="0" err="1"/>
              <a:t>load</a:t>
            </a:r>
            <a:r>
              <a:rPr lang="fr-FR" sz="2400" dirty="0"/>
              <a:t> the module?</a:t>
            </a:r>
          </a:p>
          <a:p>
            <a:pPr marL="742950" lvl="1" indent="-285750">
              <a:buFont typeface="Arial" panose="020B0604020202020204" pitchFamily="34" charset="0"/>
              <a:buChar char="•"/>
            </a:pPr>
            <a:r>
              <a:rPr lang="fr-FR" sz="2400" dirty="0"/>
              <a:t>How can I do </a:t>
            </a:r>
            <a:r>
              <a:rPr lang="fr-FR" sz="2400" b="1" dirty="0">
                <a:solidFill>
                  <a:schemeClr val="accent2">
                    <a:lumMod val="75000"/>
                  </a:schemeClr>
                </a:solidFill>
              </a:rPr>
              <a:t>$Something</a:t>
            </a:r>
          </a:p>
          <a:p>
            <a:pPr marL="742950" lvl="1" indent="-285750">
              <a:buFont typeface="Arial" panose="020B0604020202020204" pitchFamily="34" charset="0"/>
              <a:buChar char="•"/>
            </a:pPr>
            <a:r>
              <a:rPr lang="fr-FR" sz="2400" dirty="0" err="1"/>
              <a:t>Where</a:t>
            </a:r>
            <a:r>
              <a:rPr lang="fr-FR" sz="2400" dirty="0"/>
              <a:t> </a:t>
            </a:r>
            <a:r>
              <a:rPr lang="fr-FR" sz="2400" dirty="0" err="1"/>
              <a:t>is</a:t>
            </a:r>
            <a:r>
              <a:rPr lang="fr-FR" sz="2400" dirty="0"/>
              <a:t> the help? (</a:t>
            </a:r>
            <a:r>
              <a:rPr lang="fr-FR" sz="2400" dirty="0" err="1"/>
              <a:t>get</a:t>
            </a:r>
            <a:r>
              <a:rPr lang="fr-FR" sz="2400" dirty="0"/>
              <a:t>-Help?)</a:t>
            </a:r>
          </a:p>
          <a:p>
            <a:pPr lvl="1"/>
            <a:endParaRPr lang="en-US" sz="2400" b="1" dirty="0">
              <a:solidFill>
                <a:schemeClr val="accent2">
                  <a:lumMod val="75000"/>
                </a:schemeClr>
              </a:solidFill>
            </a:endParaRPr>
          </a:p>
        </p:txBody>
      </p:sp>
      <p:pic>
        <p:nvPicPr>
          <p:cNvPr id="5" name="Picture 2" descr="C:\Users\taavast3\AppData\Local\Temp\SNAGHTMLa0f7d9f.PNG">
            <a:extLst>
              <a:ext uri="{FF2B5EF4-FFF2-40B4-BE49-F238E27FC236}">
                <a16:creationId xmlns:a16="http://schemas.microsoft.com/office/drawing/2014/main" id="{0392AEFD-DC04-4B74-9AB8-A31871EC2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18" y="2512395"/>
            <a:ext cx="1190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6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C1B6-A882-48A8-B13E-B66D97888414}"/>
              </a:ext>
            </a:extLst>
          </p:cNvPr>
          <p:cNvSpPr>
            <a:spLocks noGrp="1"/>
          </p:cNvSpPr>
          <p:nvPr>
            <p:ph type="title"/>
          </p:nvPr>
        </p:nvSpPr>
        <p:spPr>
          <a:xfrm>
            <a:off x="537882" y="365126"/>
            <a:ext cx="11376212" cy="525470"/>
          </a:xfrm>
        </p:spPr>
        <p:txBody>
          <a:bodyPr>
            <a:normAutofit fontScale="90000"/>
          </a:bodyPr>
          <a:lstStyle/>
          <a:p>
            <a:r>
              <a:rPr lang="fr-FR" b="1" dirty="0" err="1">
                <a:latin typeface="Calibri"/>
              </a:rPr>
              <a:t>Learnings</a:t>
            </a:r>
            <a:r>
              <a:rPr lang="fr-FR" b="1" dirty="0">
                <a:latin typeface="Calibri"/>
              </a:rPr>
              <a:t>: Module Structure </a:t>
            </a:r>
            <a:r>
              <a:rPr lang="en-US" b="1" dirty="0">
                <a:latin typeface="Calibri"/>
              </a:rPr>
              <a:t>using</a:t>
            </a:r>
            <a:r>
              <a:rPr lang="fr-FR" b="1" dirty="0">
                <a:latin typeface="Calibri"/>
              </a:rPr>
              <a:t> classes</a:t>
            </a:r>
            <a:endParaRPr lang="en-US" dirty="0"/>
          </a:p>
        </p:txBody>
      </p:sp>
      <p:sp>
        <p:nvSpPr>
          <p:cNvPr id="3" name="Footer Placeholder 2">
            <a:extLst>
              <a:ext uri="{FF2B5EF4-FFF2-40B4-BE49-F238E27FC236}">
                <a16:creationId xmlns:a16="http://schemas.microsoft.com/office/drawing/2014/main" id="{F9738246-7678-4E2B-8331-F65649C35BBC}"/>
              </a:ext>
            </a:extLst>
          </p:cNvPr>
          <p:cNvSpPr>
            <a:spLocks noGrp="1"/>
          </p:cNvSpPr>
          <p:nvPr>
            <p:ph type="ftr" sz="quarter" idx="11"/>
          </p:nvPr>
        </p:nvSpPr>
        <p:spPr/>
        <p:txBody>
          <a:bodyPr/>
          <a:lstStyle/>
          <a:p>
            <a:r>
              <a:rPr lang="en-US"/>
              <a:t>@stephanevg</a:t>
            </a:r>
          </a:p>
        </p:txBody>
      </p:sp>
      <p:sp>
        <p:nvSpPr>
          <p:cNvPr id="4" name="Rectangle: Diagonal Corners Snipped 3">
            <a:extLst>
              <a:ext uri="{FF2B5EF4-FFF2-40B4-BE49-F238E27FC236}">
                <a16:creationId xmlns:a16="http://schemas.microsoft.com/office/drawing/2014/main" id="{D57B9FED-EECB-4CB5-B47C-381E9105268E}"/>
              </a:ext>
            </a:extLst>
          </p:cNvPr>
          <p:cNvSpPr/>
          <p:nvPr/>
        </p:nvSpPr>
        <p:spPr>
          <a:xfrm>
            <a:off x="903766" y="1060715"/>
            <a:ext cx="9299946" cy="2054625"/>
          </a:xfrm>
          <a:prstGeom prst="snip2Diag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wordArtVert" rtlCol="0" anchor="t"/>
          <a:lstStyle/>
          <a:p>
            <a:endParaRPr lang="en-US" sz="1400" dirty="0">
              <a:solidFill>
                <a:schemeClr val="tx1">
                  <a:lumMod val="95000"/>
                  <a:lumOff val="5000"/>
                </a:schemeClr>
              </a:solidFill>
            </a:endParaRPr>
          </a:p>
        </p:txBody>
      </p:sp>
      <p:grpSp>
        <p:nvGrpSpPr>
          <p:cNvPr id="5" name="Group 4">
            <a:extLst>
              <a:ext uri="{FF2B5EF4-FFF2-40B4-BE49-F238E27FC236}">
                <a16:creationId xmlns:a16="http://schemas.microsoft.com/office/drawing/2014/main" id="{686B901A-B00B-489B-8A48-C768EB7414AB}"/>
              </a:ext>
            </a:extLst>
          </p:cNvPr>
          <p:cNvGrpSpPr/>
          <p:nvPr/>
        </p:nvGrpSpPr>
        <p:grpSpPr>
          <a:xfrm>
            <a:off x="1988288" y="1637414"/>
            <a:ext cx="3295573" cy="967562"/>
            <a:chOff x="1988288" y="1637414"/>
            <a:chExt cx="3295573" cy="967562"/>
          </a:xfrm>
        </p:grpSpPr>
        <p:sp>
          <p:nvSpPr>
            <p:cNvPr id="6" name="Rectangle: Rounded Corners 5">
              <a:extLst>
                <a:ext uri="{FF2B5EF4-FFF2-40B4-BE49-F238E27FC236}">
                  <a16:creationId xmlns:a16="http://schemas.microsoft.com/office/drawing/2014/main" id="{4E667CFE-716E-450D-B9ED-73D8A19811CD}"/>
                </a:ext>
              </a:extLst>
            </p:cNvPr>
            <p:cNvSpPr/>
            <p:nvPr/>
          </p:nvSpPr>
          <p:spPr>
            <a:xfrm>
              <a:off x="1988288" y="1637414"/>
              <a:ext cx="2987749" cy="79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Class</a:t>
              </a:r>
              <a:endParaRPr lang="en-US" dirty="0"/>
            </a:p>
          </p:txBody>
        </p:sp>
        <p:sp>
          <p:nvSpPr>
            <p:cNvPr id="7" name="Rectangle: Single Corner Snipped 6">
              <a:extLst>
                <a:ext uri="{FF2B5EF4-FFF2-40B4-BE49-F238E27FC236}">
                  <a16:creationId xmlns:a16="http://schemas.microsoft.com/office/drawing/2014/main" id="{D1871451-2855-4F4B-8DAA-9FE90592DE65}"/>
                </a:ext>
              </a:extLst>
            </p:cNvPr>
            <p:cNvSpPr/>
            <p:nvPr/>
          </p:nvSpPr>
          <p:spPr>
            <a:xfrm>
              <a:off x="3061656" y="2264735"/>
              <a:ext cx="2222205" cy="340241"/>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Base </a:t>
              </a:r>
              <a:r>
                <a:rPr lang="fr-FR" dirty="0" err="1"/>
                <a:t>functionality</a:t>
              </a:r>
              <a:endParaRPr lang="en-US" dirty="0"/>
            </a:p>
          </p:txBody>
        </p:sp>
      </p:grpSp>
      <p:grpSp>
        <p:nvGrpSpPr>
          <p:cNvPr id="8" name="Group 7">
            <a:extLst>
              <a:ext uri="{FF2B5EF4-FFF2-40B4-BE49-F238E27FC236}">
                <a16:creationId xmlns:a16="http://schemas.microsoft.com/office/drawing/2014/main" id="{CD86A0E3-9A77-4668-8533-F2BEB4A0A140}"/>
              </a:ext>
            </a:extLst>
          </p:cNvPr>
          <p:cNvGrpSpPr/>
          <p:nvPr/>
        </p:nvGrpSpPr>
        <p:grpSpPr>
          <a:xfrm>
            <a:off x="6095998" y="1637414"/>
            <a:ext cx="3260134" cy="946296"/>
            <a:chOff x="6095998" y="1637414"/>
            <a:chExt cx="3260134" cy="946296"/>
          </a:xfrm>
        </p:grpSpPr>
        <p:sp>
          <p:nvSpPr>
            <p:cNvPr id="9" name="Rectangle: Rounded Corners 8">
              <a:extLst>
                <a:ext uri="{FF2B5EF4-FFF2-40B4-BE49-F238E27FC236}">
                  <a16:creationId xmlns:a16="http://schemas.microsoft.com/office/drawing/2014/main" id="{45D6BE6B-490A-4E91-A843-5F44B31F0D79}"/>
                </a:ext>
              </a:extLst>
            </p:cNvPr>
            <p:cNvSpPr/>
            <p:nvPr/>
          </p:nvSpPr>
          <p:spPr>
            <a:xfrm>
              <a:off x="6095998" y="1637414"/>
              <a:ext cx="2987749" cy="7974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err="1"/>
                <a:t>Functions</a:t>
              </a:r>
              <a:endParaRPr lang="en-US" dirty="0"/>
            </a:p>
          </p:txBody>
        </p:sp>
        <p:sp>
          <p:nvSpPr>
            <p:cNvPr id="10" name="Rectangle: Single Corner Snipped 9">
              <a:extLst>
                <a:ext uri="{FF2B5EF4-FFF2-40B4-BE49-F238E27FC236}">
                  <a16:creationId xmlns:a16="http://schemas.microsoft.com/office/drawing/2014/main" id="{33E19D2E-FBF5-49D0-B45B-E1C7E11EA412}"/>
                </a:ext>
              </a:extLst>
            </p:cNvPr>
            <p:cNvSpPr/>
            <p:nvPr/>
          </p:nvSpPr>
          <p:spPr>
            <a:xfrm>
              <a:off x="7133927" y="2243469"/>
              <a:ext cx="2222205" cy="340241"/>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600" dirty="0"/>
                <a:t>Exposes </a:t>
              </a:r>
              <a:r>
                <a:rPr lang="fr-FR" sz="1600" dirty="0" err="1"/>
                <a:t>functionality</a:t>
              </a:r>
              <a:endParaRPr lang="en-US" sz="1600" dirty="0"/>
            </a:p>
          </p:txBody>
        </p:sp>
      </p:grpSp>
      <p:pic>
        <p:nvPicPr>
          <p:cNvPr id="11" name="Picture 10">
            <a:extLst>
              <a:ext uri="{FF2B5EF4-FFF2-40B4-BE49-F238E27FC236}">
                <a16:creationId xmlns:a16="http://schemas.microsoft.com/office/drawing/2014/main" id="{4CA15342-8B13-43DC-AD64-1F3D241AF2B7}"/>
              </a:ext>
            </a:extLst>
          </p:cNvPr>
          <p:cNvPicPr>
            <a:picLocks noChangeAspect="1"/>
          </p:cNvPicPr>
          <p:nvPr/>
        </p:nvPicPr>
        <p:blipFill>
          <a:blip r:embed="rId2"/>
          <a:stretch>
            <a:fillRect/>
          </a:stretch>
        </p:blipFill>
        <p:spPr>
          <a:xfrm>
            <a:off x="994454" y="3324481"/>
            <a:ext cx="4690940" cy="2495036"/>
          </a:xfrm>
          <a:prstGeom prst="rect">
            <a:avLst/>
          </a:prstGeom>
        </p:spPr>
      </p:pic>
      <p:pic>
        <p:nvPicPr>
          <p:cNvPr id="12" name="Picture 11">
            <a:extLst>
              <a:ext uri="{FF2B5EF4-FFF2-40B4-BE49-F238E27FC236}">
                <a16:creationId xmlns:a16="http://schemas.microsoft.com/office/drawing/2014/main" id="{C461C9BB-54D7-4A78-9688-1832FD60C907}"/>
              </a:ext>
            </a:extLst>
          </p:cNvPr>
          <p:cNvPicPr>
            <a:picLocks noChangeAspect="1"/>
          </p:cNvPicPr>
          <p:nvPr/>
        </p:nvPicPr>
        <p:blipFill>
          <a:blip r:embed="rId3"/>
          <a:stretch>
            <a:fillRect/>
          </a:stretch>
        </p:blipFill>
        <p:spPr>
          <a:xfrm>
            <a:off x="6053927" y="3403165"/>
            <a:ext cx="3600000" cy="2028571"/>
          </a:xfrm>
          <a:prstGeom prst="rect">
            <a:avLst/>
          </a:prstGeom>
        </p:spPr>
      </p:pic>
      <p:sp>
        <p:nvSpPr>
          <p:cNvPr id="13" name="Rectangle 12">
            <a:extLst>
              <a:ext uri="{FF2B5EF4-FFF2-40B4-BE49-F238E27FC236}">
                <a16:creationId xmlns:a16="http://schemas.microsoft.com/office/drawing/2014/main" id="{07FF7C2E-1D82-4DCB-9928-E416BBEFDBB8}"/>
              </a:ext>
            </a:extLst>
          </p:cNvPr>
          <p:cNvSpPr/>
          <p:nvPr/>
        </p:nvSpPr>
        <p:spPr>
          <a:xfrm>
            <a:off x="6673713" y="4615278"/>
            <a:ext cx="2801679" cy="170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365C60-6E56-4D2F-8DB0-A73CE425FC9F}"/>
              </a:ext>
            </a:extLst>
          </p:cNvPr>
          <p:cNvSpPr/>
          <p:nvPr/>
        </p:nvSpPr>
        <p:spPr>
          <a:xfrm>
            <a:off x="1104782" y="4204050"/>
            <a:ext cx="2801679" cy="170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D3C37E-2587-464D-8B8E-223430169BED}"/>
              </a:ext>
            </a:extLst>
          </p:cNvPr>
          <p:cNvPicPr>
            <a:picLocks noChangeAspect="1"/>
          </p:cNvPicPr>
          <p:nvPr/>
        </p:nvPicPr>
        <p:blipFill>
          <a:blip r:embed="rId4"/>
          <a:stretch>
            <a:fillRect/>
          </a:stretch>
        </p:blipFill>
        <p:spPr>
          <a:xfrm>
            <a:off x="7464699" y="3676583"/>
            <a:ext cx="3238095" cy="1904762"/>
          </a:xfrm>
          <a:prstGeom prst="rect">
            <a:avLst/>
          </a:prstGeom>
        </p:spPr>
      </p:pic>
      <p:sp>
        <p:nvSpPr>
          <p:cNvPr id="16" name="Rectangle 15">
            <a:extLst>
              <a:ext uri="{FF2B5EF4-FFF2-40B4-BE49-F238E27FC236}">
                <a16:creationId xmlns:a16="http://schemas.microsoft.com/office/drawing/2014/main" id="{2D61AD5D-7350-467E-B221-8EDF3E8BD5BB}"/>
              </a:ext>
            </a:extLst>
          </p:cNvPr>
          <p:cNvSpPr/>
          <p:nvPr/>
        </p:nvSpPr>
        <p:spPr>
          <a:xfrm>
            <a:off x="8080744" y="5157778"/>
            <a:ext cx="2600028" cy="34988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8AC08A7-E4E5-44B8-8D48-F49B381FFB9F}"/>
              </a:ext>
            </a:extLst>
          </p:cNvPr>
          <p:cNvSpPr/>
          <p:nvPr/>
        </p:nvSpPr>
        <p:spPr>
          <a:xfrm>
            <a:off x="1511228" y="5507665"/>
            <a:ext cx="2395233" cy="2341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529E21-CD97-4EAE-B712-CE25C3B576E0}"/>
              </a:ext>
            </a:extLst>
          </p:cNvPr>
          <p:cNvSpPr txBox="1"/>
          <p:nvPr/>
        </p:nvSpPr>
        <p:spPr>
          <a:xfrm>
            <a:off x="994454" y="943337"/>
            <a:ext cx="403828" cy="2233807"/>
          </a:xfrm>
          <a:prstGeom prst="rect">
            <a:avLst/>
          </a:prstGeom>
        </p:spPr>
        <p:style>
          <a:lnRef idx="1">
            <a:schemeClr val="accent3"/>
          </a:lnRef>
          <a:fillRef idx="2">
            <a:schemeClr val="accent3"/>
          </a:fillRef>
          <a:effectRef idx="1">
            <a:schemeClr val="accent3"/>
          </a:effectRef>
          <a:fontRef idx="minor">
            <a:schemeClr val="dk1"/>
          </a:fontRef>
        </p:style>
        <p:txBody>
          <a:bodyPr vert="wordArtVert" wrap="square" rtlCol="0" anchor="ctr">
            <a:spAutoFit/>
          </a:bodyPr>
          <a:lstStyle/>
          <a:p>
            <a:pPr algn="ctr"/>
            <a:r>
              <a:rPr lang="fr-FR" sz="1200" b="1" dirty="0">
                <a:solidFill>
                  <a:schemeClr val="bg1">
                    <a:lumMod val="95000"/>
                  </a:schemeClr>
                </a:solidFill>
              </a:rPr>
              <a:t>MODULE</a:t>
            </a:r>
            <a:endParaRPr lang="en-US" sz="1200" b="1" dirty="0">
              <a:solidFill>
                <a:schemeClr val="bg1">
                  <a:lumMod val="95000"/>
                </a:schemeClr>
              </a:solidFill>
            </a:endParaRPr>
          </a:p>
        </p:txBody>
      </p:sp>
      <p:sp>
        <p:nvSpPr>
          <p:cNvPr id="19" name="Arrow: Left 18">
            <a:extLst>
              <a:ext uri="{FF2B5EF4-FFF2-40B4-BE49-F238E27FC236}">
                <a16:creationId xmlns:a16="http://schemas.microsoft.com/office/drawing/2014/main" id="{1EDB6B45-A9CC-4DB8-9792-128AE177ED56}"/>
              </a:ext>
            </a:extLst>
          </p:cNvPr>
          <p:cNvSpPr/>
          <p:nvPr/>
        </p:nvSpPr>
        <p:spPr>
          <a:xfrm>
            <a:off x="5260087" y="1839433"/>
            <a:ext cx="563526" cy="34024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24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3647-AE22-49F0-B685-A067B572511E}"/>
              </a:ext>
            </a:extLst>
          </p:cNvPr>
          <p:cNvSpPr>
            <a:spLocks noGrp="1"/>
          </p:cNvSpPr>
          <p:nvPr>
            <p:ph type="title"/>
          </p:nvPr>
        </p:nvSpPr>
        <p:spPr/>
        <p:txBody>
          <a:bodyPr/>
          <a:lstStyle/>
          <a:p>
            <a:r>
              <a:rPr lang="en-US" dirty="0"/>
              <a:t>Benefits of this approach</a:t>
            </a:r>
          </a:p>
        </p:txBody>
      </p:sp>
      <p:sp>
        <p:nvSpPr>
          <p:cNvPr id="4" name="Content Placeholder 3">
            <a:extLst>
              <a:ext uri="{FF2B5EF4-FFF2-40B4-BE49-F238E27FC236}">
                <a16:creationId xmlns:a16="http://schemas.microsoft.com/office/drawing/2014/main" id="{E880ADF4-AF59-4DD3-85B5-889139492559}"/>
              </a:ext>
            </a:extLst>
          </p:cNvPr>
          <p:cNvSpPr>
            <a:spLocks noGrp="1"/>
          </p:cNvSpPr>
          <p:nvPr>
            <p:ph idx="1"/>
          </p:nvPr>
        </p:nvSpPr>
        <p:spPr/>
        <p:txBody>
          <a:bodyPr/>
          <a:lstStyle/>
          <a:p>
            <a:r>
              <a:rPr lang="en-US" dirty="0"/>
              <a:t>Possibility to use Comment based help</a:t>
            </a:r>
          </a:p>
          <a:p>
            <a:r>
              <a:rPr lang="en-US" dirty="0"/>
              <a:t>Expose </a:t>
            </a:r>
            <a:r>
              <a:rPr lang="en-US" b="1" dirty="0"/>
              <a:t>only</a:t>
            </a:r>
            <a:r>
              <a:rPr lang="en-US" dirty="0"/>
              <a:t> the functionality that the end user needs to have access to (</a:t>
            </a:r>
            <a:r>
              <a:rPr lang="en-US" dirty="0" err="1"/>
              <a:t>Abastraction</a:t>
            </a:r>
            <a:r>
              <a:rPr lang="en-US" dirty="0"/>
              <a:t>)</a:t>
            </a:r>
          </a:p>
          <a:p>
            <a:r>
              <a:rPr lang="en-US" dirty="0"/>
              <a:t>Simplifies the development process </a:t>
            </a:r>
          </a:p>
          <a:p>
            <a:pPr lvl="1"/>
            <a:r>
              <a:rPr lang="en-US" dirty="0"/>
              <a:t>Classes will work like an API (kind of…)</a:t>
            </a:r>
          </a:p>
          <a:p>
            <a:pPr lvl="1"/>
            <a:r>
              <a:rPr lang="en-US" dirty="0"/>
              <a:t>Backend code (classes) can be updated without impacting front end code (Eases refactoring)</a:t>
            </a:r>
          </a:p>
          <a:p>
            <a:r>
              <a:rPr lang="en-US" dirty="0"/>
              <a:t>Facilitates the Testing process</a:t>
            </a:r>
          </a:p>
          <a:p>
            <a:r>
              <a:rPr lang="en-US" dirty="0"/>
              <a:t>Facilitates how users </a:t>
            </a:r>
            <a:r>
              <a:rPr lang="en-US" b="1" dirty="0"/>
              <a:t>import</a:t>
            </a:r>
            <a:r>
              <a:rPr lang="en-US" dirty="0"/>
              <a:t> the module</a:t>
            </a:r>
          </a:p>
          <a:p>
            <a:pPr lvl="1"/>
            <a:endParaRPr lang="en-US" dirty="0"/>
          </a:p>
        </p:txBody>
      </p:sp>
      <p:sp>
        <p:nvSpPr>
          <p:cNvPr id="3" name="Footer Placeholder 2">
            <a:extLst>
              <a:ext uri="{FF2B5EF4-FFF2-40B4-BE49-F238E27FC236}">
                <a16:creationId xmlns:a16="http://schemas.microsoft.com/office/drawing/2014/main" id="{E0868288-45E4-43B6-812C-D10F609855A1}"/>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133901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319A-54DE-4881-BDD6-F2F7438A3A46}"/>
              </a:ext>
            </a:extLst>
          </p:cNvPr>
          <p:cNvSpPr>
            <a:spLocks noGrp="1"/>
          </p:cNvSpPr>
          <p:nvPr>
            <p:ph type="title"/>
          </p:nvPr>
        </p:nvSpPr>
        <p:spPr/>
        <p:txBody>
          <a:bodyPr/>
          <a:lstStyle/>
          <a:p>
            <a:r>
              <a:rPr lang="en-US" dirty="0"/>
              <a:t>Learnings: File structure</a:t>
            </a:r>
          </a:p>
        </p:txBody>
      </p:sp>
      <p:sp>
        <p:nvSpPr>
          <p:cNvPr id="3" name="Footer Placeholder 2">
            <a:extLst>
              <a:ext uri="{FF2B5EF4-FFF2-40B4-BE49-F238E27FC236}">
                <a16:creationId xmlns:a16="http://schemas.microsoft.com/office/drawing/2014/main" id="{612CB80B-09DE-4212-8ABD-7BC586BF37AB}"/>
              </a:ext>
            </a:extLst>
          </p:cNvPr>
          <p:cNvSpPr>
            <a:spLocks noGrp="1"/>
          </p:cNvSpPr>
          <p:nvPr>
            <p:ph type="ftr" sz="quarter" idx="11"/>
          </p:nvPr>
        </p:nvSpPr>
        <p:spPr/>
        <p:txBody>
          <a:bodyPr/>
          <a:lstStyle/>
          <a:p>
            <a:r>
              <a:rPr lang="en-US"/>
              <a:t>@stephanevg</a:t>
            </a:r>
          </a:p>
        </p:txBody>
      </p:sp>
      <p:pic>
        <p:nvPicPr>
          <p:cNvPr id="4" name="Picture 3">
            <a:extLst>
              <a:ext uri="{FF2B5EF4-FFF2-40B4-BE49-F238E27FC236}">
                <a16:creationId xmlns:a16="http://schemas.microsoft.com/office/drawing/2014/main" id="{36516E17-2FCD-4856-864C-3D14DFA8DE78}"/>
              </a:ext>
            </a:extLst>
          </p:cNvPr>
          <p:cNvPicPr>
            <a:picLocks noChangeAspect="1"/>
          </p:cNvPicPr>
          <p:nvPr/>
        </p:nvPicPr>
        <p:blipFill>
          <a:blip r:embed="rId3"/>
          <a:stretch>
            <a:fillRect/>
          </a:stretch>
        </p:blipFill>
        <p:spPr>
          <a:xfrm>
            <a:off x="9178724" y="1009650"/>
            <a:ext cx="2171700" cy="4838700"/>
          </a:xfrm>
          <a:prstGeom prst="rect">
            <a:avLst/>
          </a:prstGeom>
        </p:spPr>
      </p:pic>
      <p:sp>
        <p:nvSpPr>
          <p:cNvPr id="5" name="TextBox 4">
            <a:extLst>
              <a:ext uri="{FF2B5EF4-FFF2-40B4-BE49-F238E27FC236}">
                <a16:creationId xmlns:a16="http://schemas.microsoft.com/office/drawing/2014/main" id="{02DA3D84-F84F-4F9E-9167-84A0E058279D}"/>
              </a:ext>
            </a:extLst>
          </p:cNvPr>
          <p:cNvSpPr txBox="1"/>
          <p:nvPr/>
        </p:nvSpPr>
        <p:spPr>
          <a:xfrm>
            <a:off x="268941" y="1492624"/>
            <a:ext cx="8337177" cy="3816429"/>
          </a:xfrm>
          <a:prstGeom prst="rect">
            <a:avLst/>
          </a:prstGeom>
          <a:noFill/>
        </p:spPr>
        <p:txBody>
          <a:bodyPr wrap="square" rtlCol="0">
            <a:spAutoFit/>
          </a:bodyPr>
          <a:lstStyle/>
          <a:p>
            <a:pPr marL="285750" indent="-285750">
              <a:buFont typeface="Arial" panose="020B0604020202020204" pitchFamily="34" charset="0"/>
              <a:buChar char="•"/>
            </a:pPr>
            <a:r>
              <a:rPr lang="en-US" sz="3200" dirty="0"/>
              <a:t>Organize classes and functions in separate folders</a:t>
            </a:r>
          </a:p>
          <a:p>
            <a:pPr marL="285750" indent="-285750">
              <a:buFont typeface="Arial" panose="020B0604020202020204" pitchFamily="34" charset="0"/>
              <a:buChar char="•"/>
            </a:pPr>
            <a:r>
              <a:rPr lang="en-US" sz="3200" dirty="0"/>
              <a:t>Differentiate public from private functions</a:t>
            </a:r>
          </a:p>
          <a:p>
            <a:pPr marL="285750" indent="-285750">
              <a:buFont typeface="Arial" panose="020B0604020202020204" pitchFamily="34" charset="0"/>
              <a:buChar char="•"/>
            </a:pPr>
            <a:r>
              <a:rPr lang="en-US" sz="3200" dirty="0"/>
              <a:t>One File per class or one file per domain</a:t>
            </a:r>
          </a:p>
          <a:p>
            <a:pPr marL="285750" indent="-285750">
              <a:buFont typeface="Arial" panose="020B0604020202020204" pitchFamily="34" charset="0"/>
              <a:buChar char="•"/>
            </a:pPr>
            <a:r>
              <a:rPr lang="en-US" sz="3200" dirty="0"/>
              <a:t>Publish (and test) the code in one single psm1 file respecting the following order: </a:t>
            </a:r>
            <a:r>
              <a:rPr lang="en-US" sz="3200" dirty="0" err="1"/>
              <a:t>Enums</a:t>
            </a:r>
            <a:r>
              <a:rPr lang="en-US" sz="3200" dirty="0"/>
              <a:t>, classes, private functions, public functions.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07372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C95F-331D-411E-BBAF-D4223AA5CD9C}"/>
              </a:ext>
            </a:extLst>
          </p:cNvPr>
          <p:cNvSpPr>
            <a:spLocks noGrp="1"/>
          </p:cNvSpPr>
          <p:nvPr>
            <p:ph type="title"/>
          </p:nvPr>
        </p:nvSpPr>
        <p:spPr/>
        <p:txBody>
          <a:bodyPr/>
          <a:lstStyle/>
          <a:p>
            <a:r>
              <a:rPr lang="en-US" dirty="0" err="1"/>
              <a:t>PsClassUtils</a:t>
            </a:r>
            <a:r>
              <a:rPr lang="en-US" dirty="0"/>
              <a:t> – Stéphane van Gulick (me)</a:t>
            </a:r>
          </a:p>
        </p:txBody>
      </p:sp>
      <p:sp>
        <p:nvSpPr>
          <p:cNvPr id="3" name="Content Placeholder 2">
            <a:extLst>
              <a:ext uri="{FF2B5EF4-FFF2-40B4-BE49-F238E27FC236}">
                <a16:creationId xmlns:a16="http://schemas.microsoft.com/office/drawing/2014/main" id="{4C494E2A-71CB-4879-832B-1C870F07FEF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ACA5DA6-9D17-491B-A474-5F23F66A3986}"/>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BBADD398-B22F-44F1-9DB9-5CFC5436C28C}"/>
              </a:ext>
            </a:extLst>
          </p:cNvPr>
          <p:cNvPicPr>
            <a:picLocks noChangeAspect="1"/>
          </p:cNvPicPr>
          <p:nvPr/>
        </p:nvPicPr>
        <p:blipFill>
          <a:blip r:embed="rId3"/>
          <a:stretch>
            <a:fillRect/>
          </a:stretch>
        </p:blipFill>
        <p:spPr>
          <a:xfrm>
            <a:off x="1025990" y="1129438"/>
            <a:ext cx="3768209" cy="1939884"/>
          </a:xfrm>
          <a:prstGeom prst="rect">
            <a:avLst/>
          </a:prstGeom>
        </p:spPr>
      </p:pic>
      <p:pic>
        <p:nvPicPr>
          <p:cNvPr id="6" name="Picture 5">
            <a:extLst>
              <a:ext uri="{FF2B5EF4-FFF2-40B4-BE49-F238E27FC236}">
                <a16:creationId xmlns:a16="http://schemas.microsoft.com/office/drawing/2014/main" id="{3B43465F-1BCC-48A6-929B-C7C55E8AE17B}"/>
              </a:ext>
            </a:extLst>
          </p:cNvPr>
          <p:cNvPicPr>
            <a:picLocks noChangeAspect="1"/>
          </p:cNvPicPr>
          <p:nvPr/>
        </p:nvPicPr>
        <p:blipFill>
          <a:blip r:embed="rId4"/>
          <a:stretch>
            <a:fillRect/>
          </a:stretch>
        </p:blipFill>
        <p:spPr>
          <a:xfrm>
            <a:off x="852257" y="3567535"/>
            <a:ext cx="5053759" cy="1734941"/>
          </a:xfrm>
          <a:prstGeom prst="rect">
            <a:avLst/>
          </a:prstGeom>
        </p:spPr>
      </p:pic>
      <p:pic>
        <p:nvPicPr>
          <p:cNvPr id="7" name="Picture 6">
            <a:extLst>
              <a:ext uri="{FF2B5EF4-FFF2-40B4-BE49-F238E27FC236}">
                <a16:creationId xmlns:a16="http://schemas.microsoft.com/office/drawing/2014/main" id="{D91F40B8-C648-4AD8-A883-FC0A5718E0D0}"/>
              </a:ext>
            </a:extLst>
          </p:cNvPr>
          <p:cNvPicPr>
            <a:picLocks noChangeAspect="1"/>
          </p:cNvPicPr>
          <p:nvPr/>
        </p:nvPicPr>
        <p:blipFill>
          <a:blip r:embed="rId5"/>
          <a:stretch>
            <a:fillRect/>
          </a:stretch>
        </p:blipFill>
        <p:spPr>
          <a:xfrm>
            <a:off x="6334358" y="3429000"/>
            <a:ext cx="5053760" cy="1903583"/>
          </a:xfrm>
          <a:prstGeom prst="rect">
            <a:avLst/>
          </a:prstGeom>
        </p:spPr>
      </p:pic>
      <p:pic>
        <p:nvPicPr>
          <p:cNvPr id="8" name="Picture 7">
            <a:extLst>
              <a:ext uri="{FF2B5EF4-FFF2-40B4-BE49-F238E27FC236}">
                <a16:creationId xmlns:a16="http://schemas.microsoft.com/office/drawing/2014/main" id="{494D1DE9-1737-4371-BC6C-2A9BD9684645}"/>
              </a:ext>
            </a:extLst>
          </p:cNvPr>
          <p:cNvPicPr>
            <a:picLocks noChangeAspect="1"/>
          </p:cNvPicPr>
          <p:nvPr/>
        </p:nvPicPr>
        <p:blipFill>
          <a:blip r:embed="rId6"/>
          <a:stretch>
            <a:fillRect/>
          </a:stretch>
        </p:blipFill>
        <p:spPr>
          <a:xfrm>
            <a:off x="6334358" y="1131239"/>
            <a:ext cx="4407984" cy="2070515"/>
          </a:xfrm>
          <a:prstGeom prst="rect">
            <a:avLst/>
          </a:prstGeom>
        </p:spPr>
      </p:pic>
      <p:pic>
        <p:nvPicPr>
          <p:cNvPr id="9" name="Picture 8">
            <a:extLst>
              <a:ext uri="{FF2B5EF4-FFF2-40B4-BE49-F238E27FC236}">
                <a16:creationId xmlns:a16="http://schemas.microsoft.com/office/drawing/2014/main" id="{F0D9F916-E8D8-4E3A-AAE7-7EACBB73C461}"/>
              </a:ext>
            </a:extLst>
          </p:cNvPr>
          <p:cNvPicPr>
            <a:picLocks noChangeAspect="1"/>
          </p:cNvPicPr>
          <p:nvPr/>
        </p:nvPicPr>
        <p:blipFill>
          <a:blip r:embed="rId7"/>
          <a:stretch>
            <a:fillRect/>
          </a:stretch>
        </p:blipFill>
        <p:spPr>
          <a:xfrm>
            <a:off x="9589817" y="4177610"/>
            <a:ext cx="2305050" cy="2514600"/>
          </a:xfrm>
          <a:prstGeom prst="rect">
            <a:avLst/>
          </a:prstGeom>
        </p:spPr>
      </p:pic>
    </p:spTree>
    <p:extLst>
      <p:ext uri="{BB962C8B-B14F-4D97-AF65-F5344CB8AC3E}">
        <p14:creationId xmlns:p14="http://schemas.microsoft.com/office/powerpoint/2010/main" val="58244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7F34-CC20-48D1-AA08-B45FA9B4D82A}"/>
              </a:ext>
            </a:extLst>
          </p:cNvPr>
          <p:cNvSpPr>
            <a:spLocks noGrp="1"/>
          </p:cNvSpPr>
          <p:nvPr>
            <p:ph type="title"/>
          </p:nvPr>
        </p:nvSpPr>
        <p:spPr/>
        <p:txBody>
          <a:bodyPr/>
          <a:lstStyle/>
          <a:p>
            <a:r>
              <a:rPr lang="en-US" dirty="0" err="1"/>
              <a:t>ImportExcel</a:t>
            </a:r>
            <a:r>
              <a:rPr lang="en-US" dirty="0"/>
              <a:t> – Doug Finke</a:t>
            </a:r>
          </a:p>
        </p:txBody>
      </p:sp>
      <p:sp>
        <p:nvSpPr>
          <p:cNvPr id="3" name="Content Placeholder 2">
            <a:extLst>
              <a:ext uri="{FF2B5EF4-FFF2-40B4-BE49-F238E27FC236}">
                <a16:creationId xmlns:a16="http://schemas.microsoft.com/office/drawing/2014/main" id="{A66BB667-CF5C-40F6-9CB7-60BE74858CDF}"/>
              </a:ext>
            </a:extLst>
          </p:cNvPr>
          <p:cNvSpPr>
            <a:spLocks noGrp="1"/>
          </p:cNvSpPr>
          <p:nvPr>
            <p:ph idx="1"/>
          </p:nvPr>
        </p:nvSpPr>
        <p:spPr/>
        <p:txBody>
          <a:bodyPr/>
          <a:lstStyle/>
          <a:p>
            <a:r>
              <a:rPr lang="de-CH" dirty="0">
                <a:hlinkClick r:id="rId2"/>
              </a:rPr>
              <a:t>https://github.com/dfinke/ImportExcel/blob/master/plot.ps1</a:t>
            </a:r>
            <a:endParaRPr lang="de-CH" dirty="0"/>
          </a:p>
          <a:p>
            <a:endParaRPr lang="de-CH" dirty="0"/>
          </a:p>
          <a:p>
            <a:pPr marL="0" indent="0">
              <a:buNone/>
            </a:pPr>
            <a:endParaRPr lang="en-US" dirty="0"/>
          </a:p>
        </p:txBody>
      </p:sp>
      <p:sp>
        <p:nvSpPr>
          <p:cNvPr id="4" name="Footer Placeholder 3">
            <a:extLst>
              <a:ext uri="{FF2B5EF4-FFF2-40B4-BE49-F238E27FC236}">
                <a16:creationId xmlns:a16="http://schemas.microsoft.com/office/drawing/2014/main" id="{54DCD321-2E71-4ADA-A74D-F14769141BF4}"/>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CE8160BF-7AA8-4822-B94B-60D3F2C41623}"/>
              </a:ext>
            </a:extLst>
          </p:cNvPr>
          <p:cNvPicPr>
            <a:picLocks noChangeAspect="1"/>
          </p:cNvPicPr>
          <p:nvPr/>
        </p:nvPicPr>
        <p:blipFill>
          <a:blip r:embed="rId3"/>
          <a:stretch>
            <a:fillRect/>
          </a:stretch>
        </p:blipFill>
        <p:spPr>
          <a:xfrm>
            <a:off x="1065933" y="1919608"/>
            <a:ext cx="4033257" cy="4407477"/>
          </a:xfrm>
          <a:prstGeom prst="rect">
            <a:avLst/>
          </a:prstGeom>
        </p:spPr>
      </p:pic>
      <p:pic>
        <p:nvPicPr>
          <p:cNvPr id="6" name="Picture 5">
            <a:extLst>
              <a:ext uri="{FF2B5EF4-FFF2-40B4-BE49-F238E27FC236}">
                <a16:creationId xmlns:a16="http://schemas.microsoft.com/office/drawing/2014/main" id="{877DA6AA-7DB6-464B-BF51-26421EDEE602}"/>
              </a:ext>
            </a:extLst>
          </p:cNvPr>
          <p:cNvPicPr>
            <a:picLocks noChangeAspect="1"/>
          </p:cNvPicPr>
          <p:nvPr/>
        </p:nvPicPr>
        <p:blipFill>
          <a:blip r:embed="rId4"/>
          <a:stretch>
            <a:fillRect/>
          </a:stretch>
        </p:blipFill>
        <p:spPr>
          <a:xfrm>
            <a:off x="6483929" y="1919608"/>
            <a:ext cx="4197926" cy="4369691"/>
          </a:xfrm>
          <a:prstGeom prst="rect">
            <a:avLst/>
          </a:prstGeom>
        </p:spPr>
      </p:pic>
    </p:spTree>
    <p:extLst>
      <p:ext uri="{BB962C8B-B14F-4D97-AF65-F5344CB8AC3E}">
        <p14:creationId xmlns:p14="http://schemas.microsoft.com/office/powerpoint/2010/main" val="115336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BC87-7163-4115-9613-6204055E1042}"/>
              </a:ext>
            </a:extLst>
          </p:cNvPr>
          <p:cNvSpPr>
            <a:spLocks noGrp="1"/>
          </p:cNvSpPr>
          <p:nvPr>
            <p:ph type="title"/>
          </p:nvPr>
        </p:nvSpPr>
        <p:spPr>
          <a:xfrm>
            <a:off x="499305" y="331640"/>
            <a:ext cx="10515600" cy="315912"/>
          </a:xfrm>
        </p:spPr>
        <p:txBody>
          <a:bodyPr>
            <a:normAutofit fontScale="90000"/>
          </a:bodyPr>
          <a:lstStyle/>
          <a:p>
            <a:r>
              <a:rPr lang="en-US" dirty="0"/>
              <a:t>Polaris – Tyler Leonhardt / Micah </a:t>
            </a:r>
            <a:r>
              <a:rPr lang="en-US" dirty="0" err="1"/>
              <a:t>Rairdon</a:t>
            </a:r>
            <a:endParaRPr lang="en-US" dirty="0"/>
          </a:p>
        </p:txBody>
      </p:sp>
      <p:sp>
        <p:nvSpPr>
          <p:cNvPr id="3" name="Content Placeholder 2">
            <a:extLst>
              <a:ext uri="{FF2B5EF4-FFF2-40B4-BE49-F238E27FC236}">
                <a16:creationId xmlns:a16="http://schemas.microsoft.com/office/drawing/2014/main" id="{697274E2-2D71-4A72-8251-A43013C0163C}"/>
              </a:ext>
            </a:extLst>
          </p:cNvPr>
          <p:cNvSpPr>
            <a:spLocks noGrp="1"/>
          </p:cNvSpPr>
          <p:nvPr>
            <p:ph idx="1"/>
          </p:nvPr>
        </p:nvSpPr>
        <p:spPr>
          <a:xfrm>
            <a:off x="623678" y="795150"/>
            <a:ext cx="10515600" cy="4753277"/>
          </a:xfrm>
        </p:spPr>
        <p:txBody>
          <a:bodyPr/>
          <a:lstStyle/>
          <a:p>
            <a:r>
              <a:rPr lang="fr-FR" dirty="0">
                <a:hlinkClick r:id="rId3"/>
              </a:rPr>
              <a:t>https://github.com/PowerShell/Polaris</a:t>
            </a:r>
            <a:r>
              <a:rPr lang="fr-FR" dirty="0"/>
              <a:t> - </a:t>
            </a:r>
            <a:r>
              <a:rPr lang="fr-FR" b="1" dirty="0"/>
              <a:t>(5 'big' classes)</a:t>
            </a:r>
            <a:r>
              <a:rPr lang="fr-FR" dirty="0"/>
              <a:t> </a:t>
            </a:r>
            <a:endParaRPr lang="fr-FR" dirty="0">
              <a:latin typeface="Calibri"/>
            </a:endParaRPr>
          </a:p>
          <a:p>
            <a:endParaRPr lang="en-US" dirty="0"/>
          </a:p>
        </p:txBody>
      </p:sp>
      <p:sp>
        <p:nvSpPr>
          <p:cNvPr id="4" name="Footer Placeholder 3">
            <a:extLst>
              <a:ext uri="{FF2B5EF4-FFF2-40B4-BE49-F238E27FC236}">
                <a16:creationId xmlns:a16="http://schemas.microsoft.com/office/drawing/2014/main" id="{F1FA7E13-0D6B-4002-95BA-EF16DA3B114C}"/>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81C2AB16-7E7E-4871-A7E6-81524A2EC1F0}"/>
              </a:ext>
            </a:extLst>
          </p:cNvPr>
          <p:cNvPicPr>
            <a:picLocks noChangeAspect="1"/>
          </p:cNvPicPr>
          <p:nvPr/>
        </p:nvPicPr>
        <p:blipFill>
          <a:blip r:embed="rId4"/>
          <a:stretch>
            <a:fillRect/>
          </a:stretch>
        </p:blipFill>
        <p:spPr>
          <a:xfrm>
            <a:off x="6407516" y="1279274"/>
            <a:ext cx="3945451" cy="3011795"/>
          </a:xfrm>
          <a:prstGeom prst="rect">
            <a:avLst/>
          </a:prstGeom>
        </p:spPr>
      </p:pic>
      <p:pic>
        <p:nvPicPr>
          <p:cNvPr id="6" name="Picture 5">
            <a:extLst>
              <a:ext uri="{FF2B5EF4-FFF2-40B4-BE49-F238E27FC236}">
                <a16:creationId xmlns:a16="http://schemas.microsoft.com/office/drawing/2014/main" id="{6B7F00B2-C8D6-4294-B572-AF6E49842F5B}"/>
              </a:ext>
            </a:extLst>
          </p:cNvPr>
          <p:cNvPicPr>
            <a:picLocks noChangeAspect="1"/>
          </p:cNvPicPr>
          <p:nvPr/>
        </p:nvPicPr>
        <p:blipFill>
          <a:blip r:embed="rId5"/>
          <a:stretch>
            <a:fillRect/>
          </a:stretch>
        </p:blipFill>
        <p:spPr>
          <a:xfrm>
            <a:off x="301205" y="1359980"/>
            <a:ext cx="4146947" cy="2328248"/>
          </a:xfrm>
          <a:prstGeom prst="rect">
            <a:avLst/>
          </a:prstGeom>
        </p:spPr>
      </p:pic>
      <p:pic>
        <p:nvPicPr>
          <p:cNvPr id="7" name="Picture 6">
            <a:extLst>
              <a:ext uri="{FF2B5EF4-FFF2-40B4-BE49-F238E27FC236}">
                <a16:creationId xmlns:a16="http://schemas.microsoft.com/office/drawing/2014/main" id="{EEE7E732-2426-416E-9C0D-011D96193C62}"/>
              </a:ext>
            </a:extLst>
          </p:cNvPr>
          <p:cNvPicPr>
            <a:picLocks noChangeAspect="1"/>
          </p:cNvPicPr>
          <p:nvPr/>
        </p:nvPicPr>
        <p:blipFill>
          <a:blip r:embed="rId6"/>
          <a:stretch>
            <a:fillRect/>
          </a:stretch>
        </p:blipFill>
        <p:spPr>
          <a:xfrm>
            <a:off x="6714399" y="3029740"/>
            <a:ext cx="5114365" cy="3429000"/>
          </a:xfrm>
          <a:prstGeom prst="rect">
            <a:avLst/>
          </a:prstGeom>
        </p:spPr>
      </p:pic>
      <p:pic>
        <p:nvPicPr>
          <p:cNvPr id="8" name="Picture 7">
            <a:extLst>
              <a:ext uri="{FF2B5EF4-FFF2-40B4-BE49-F238E27FC236}">
                <a16:creationId xmlns:a16="http://schemas.microsoft.com/office/drawing/2014/main" id="{516FA43E-14F6-4D0D-8817-29F2849CD338}"/>
              </a:ext>
            </a:extLst>
          </p:cNvPr>
          <p:cNvPicPr>
            <a:picLocks noChangeAspect="1"/>
          </p:cNvPicPr>
          <p:nvPr/>
        </p:nvPicPr>
        <p:blipFill>
          <a:blip r:embed="rId7"/>
          <a:stretch>
            <a:fillRect/>
          </a:stretch>
        </p:blipFill>
        <p:spPr>
          <a:xfrm>
            <a:off x="499305" y="3171789"/>
            <a:ext cx="5408906" cy="3286951"/>
          </a:xfrm>
          <a:prstGeom prst="rect">
            <a:avLst/>
          </a:prstGeom>
        </p:spPr>
      </p:pic>
      <p:pic>
        <p:nvPicPr>
          <p:cNvPr id="9" name="Picture 8">
            <a:extLst>
              <a:ext uri="{FF2B5EF4-FFF2-40B4-BE49-F238E27FC236}">
                <a16:creationId xmlns:a16="http://schemas.microsoft.com/office/drawing/2014/main" id="{D8A8AFEA-C285-4F6A-B408-A7A1757FB789}"/>
              </a:ext>
            </a:extLst>
          </p:cNvPr>
          <p:cNvPicPr>
            <a:picLocks noChangeAspect="1"/>
          </p:cNvPicPr>
          <p:nvPr/>
        </p:nvPicPr>
        <p:blipFill>
          <a:blip r:embed="rId8"/>
          <a:stretch>
            <a:fillRect/>
          </a:stretch>
        </p:blipFill>
        <p:spPr>
          <a:xfrm>
            <a:off x="8380241" y="4558880"/>
            <a:ext cx="3495238" cy="1809524"/>
          </a:xfrm>
          <a:prstGeom prst="rect">
            <a:avLst/>
          </a:prstGeom>
        </p:spPr>
      </p:pic>
    </p:spTree>
    <p:extLst>
      <p:ext uri="{BB962C8B-B14F-4D97-AF65-F5344CB8AC3E}">
        <p14:creationId xmlns:p14="http://schemas.microsoft.com/office/powerpoint/2010/main" val="13864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FB3C-6A35-40B8-A5FA-63D7EA0D3516}"/>
              </a:ext>
            </a:extLst>
          </p:cNvPr>
          <p:cNvSpPr>
            <a:spLocks noGrp="1"/>
          </p:cNvSpPr>
          <p:nvPr>
            <p:ph type="title"/>
          </p:nvPr>
        </p:nvSpPr>
        <p:spPr/>
        <p:txBody>
          <a:bodyPr/>
          <a:lstStyle/>
          <a:p>
            <a:r>
              <a:rPr lang="en-US" dirty="0"/>
              <a:t>PSHTML – Stéphane van Gulick (me)</a:t>
            </a:r>
          </a:p>
        </p:txBody>
      </p:sp>
      <p:pic>
        <p:nvPicPr>
          <p:cNvPr id="10" name="Content Placeholder 9">
            <a:extLst>
              <a:ext uri="{FF2B5EF4-FFF2-40B4-BE49-F238E27FC236}">
                <a16:creationId xmlns:a16="http://schemas.microsoft.com/office/drawing/2014/main" id="{604DAA50-0566-4324-885F-62892C2150DF}"/>
              </a:ext>
            </a:extLst>
          </p:cNvPr>
          <p:cNvPicPr>
            <a:picLocks noGrp="1" noChangeAspect="1"/>
          </p:cNvPicPr>
          <p:nvPr>
            <p:ph idx="1"/>
          </p:nvPr>
        </p:nvPicPr>
        <p:blipFill>
          <a:blip r:embed="rId3"/>
          <a:stretch>
            <a:fillRect/>
          </a:stretch>
        </p:blipFill>
        <p:spPr>
          <a:xfrm>
            <a:off x="838200" y="1145894"/>
            <a:ext cx="4956827" cy="4752975"/>
          </a:xfrm>
          <a:prstGeom prst="rect">
            <a:avLst/>
          </a:prstGeom>
        </p:spPr>
      </p:pic>
      <p:sp>
        <p:nvSpPr>
          <p:cNvPr id="4" name="Footer Placeholder 3">
            <a:extLst>
              <a:ext uri="{FF2B5EF4-FFF2-40B4-BE49-F238E27FC236}">
                <a16:creationId xmlns:a16="http://schemas.microsoft.com/office/drawing/2014/main" id="{DB623DF4-3469-41B2-9DEB-64C0521EF680}"/>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CA59606B-F7F6-4B34-A196-3526BB1B8EF4}"/>
              </a:ext>
            </a:extLst>
          </p:cNvPr>
          <p:cNvPicPr>
            <a:picLocks noChangeAspect="1"/>
          </p:cNvPicPr>
          <p:nvPr/>
        </p:nvPicPr>
        <p:blipFill>
          <a:blip r:embed="rId4"/>
          <a:stretch>
            <a:fillRect/>
          </a:stretch>
        </p:blipFill>
        <p:spPr>
          <a:xfrm>
            <a:off x="9457765" y="1748118"/>
            <a:ext cx="2517961" cy="4401779"/>
          </a:xfrm>
          <a:prstGeom prst="rect">
            <a:avLst/>
          </a:prstGeom>
          <a:noFill/>
        </p:spPr>
      </p:pic>
      <p:sp>
        <p:nvSpPr>
          <p:cNvPr id="6" name="Rectangle 5">
            <a:extLst>
              <a:ext uri="{FF2B5EF4-FFF2-40B4-BE49-F238E27FC236}">
                <a16:creationId xmlns:a16="http://schemas.microsoft.com/office/drawing/2014/main" id="{0AE6D916-5051-42FE-8603-3A7BAF06FC60}"/>
              </a:ext>
            </a:extLst>
          </p:cNvPr>
          <p:cNvSpPr/>
          <p:nvPr/>
        </p:nvSpPr>
        <p:spPr>
          <a:xfrm>
            <a:off x="9668435" y="2980052"/>
            <a:ext cx="2210362" cy="717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80C97C-4323-40E0-AAD3-D74466D9A9FE}"/>
              </a:ext>
            </a:extLst>
          </p:cNvPr>
          <p:cNvSpPr txBox="1"/>
          <p:nvPr/>
        </p:nvSpPr>
        <p:spPr>
          <a:xfrm>
            <a:off x="8751939" y="1041973"/>
            <a:ext cx="2709131" cy="707886"/>
          </a:xfrm>
          <a:prstGeom prst="rect">
            <a:avLst/>
          </a:prstGeom>
          <a:noFill/>
        </p:spPr>
        <p:txBody>
          <a:bodyPr wrap="square" rtlCol="0">
            <a:spAutoFit/>
          </a:bodyPr>
          <a:lstStyle/>
          <a:p>
            <a:pPr algn="ctr"/>
            <a:r>
              <a:rPr lang="fr-FR" sz="4000" dirty="0"/>
              <a:t>37 Classes</a:t>
            </a:r>
            <a:endParaRPr lang="en-US" sz="4000" dirty="0"/>
          </a:p>
        </p:txBody>
      </p:sp>
      <p:sp>
        <p:nvSpPr>
          <p:cNvPr id="9" name="Rectangle 8">
            <a:extLst>
              <a:ext uri="{FF2B5EF4-FFF2-40B4-BE49-F238E27FC236}">
                <a16:creationId xmlns:a16="http://schemas.microsoft.com/office/drawing/2014/main" id="{F9E1E76F-34F0-43DF-95FD-13D623C3914B}"/>
              </a:ext>
            </a:extLst>
          </p:cNvPr>
          <p:cNvSpPr/>
          <p:nvPr/>
        </p:nvSpPr>
        <p:spPr>
          <a:xfrm>
            <a:off x="9457765" y="5943600"/>
            <a:ext cx="1420906" cy="206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12467E-C468-4C57-97FD-FFF4872CECED}"/>
              </a:ext>
            </a:extLst>
          </p:cNvPr>
          <p:cNvPicPr>
            <a:picLocks noChangeAspect="1"/>
          </p:cNvPicPr>
          <p:nvPr/>
        </p:nvPicPr>
        <p:blipFill>
          <a:blip r:embed="rId5"/>
          <a:stretch>
            <a:fillRect/>
          </a:stretch>
        </p:blipFill>
        <p:spPr>
          <a:xfrm>
            <a:off x="1313329" y="1605867"/>
            <a:ext cx="6533113" cy="4337733"/>
          </a:xfrm>
          <a:prstGeom prst="rect">
            <a:avLst/>
          </a:prstGeom>
        </p:spPr>
      </p:pic>
      <p:pic>
        <p:nvPicPr>
          <p:cNvPr id="12" name="Picture 11">
            <a:extLst>
              <a:ext uri="{FF2B5EF4-FFF2-40B4-BE49-F238E27FC236}">
                <a16:creationId xmlns:a16="http://schemas.microsoft.com/office/drawing/2014/main" id="{6C39F1C2-D4F7-4817-AD9A-6991A950BE23}"/>
              </a:ext>
            </a:extLst>
          </p:cNvPr>
          <p:cNvPicPr>
            <a:picLocks noChangeAspect="1"/>
          </p:cNvPicPr>
          <p:nvPr/>
        </p:nvPicPr>
        <p:blipFill>
          <a:blip r:embed="rId6"/>
          <a:stretch>
            <a:fillRect/>
          </a:stretch>
        </p:blipFill>
        <p:spPr>
          <a:xfrm>
            <a:off x="2201945" y="1987493"/>
            <a:ext cx="3743068" cy="4305498"/>
          </a:xfrm>
          <a:prstGeom prst="rect">
            <a:avLst/>
          </a:prstGeom>
        </p:spPr>
      </p:pic>
      <p:pic>
        <p:nvPicPr>
          <p:cNvPr id="13" name="Picture 12">
            <a:extLst>
              <a:ext uri="{FF2B5EF4-FFF2-40B4-BE49-F238E27FC236}">
                <a16:creationId xmlns:a16="http://schemas.microsoft.com/office/drawing/2014/main" id="{7DBF2CB1-DF3D-4ECA-AC3C-EE8C69D75405}"/>
              </a:ext>
            </a:extLst>
          </p:cNvPr>
          <p:cNvPicPr>
            <a:picLocks noChangeAspect="1"/>
          </p:cNvPicPr>
          <p:nvPr/>
        </p:nvPicPr>
        <p:blipFill>
          <a:blip r:embed="rId7"/>
          <a:stretch>
            <a:fillRect/>
          </a:stretch>
        </p:blipFill>
        <p:spPr>
          <a:xfrm>
            <a:off x="3186550" y="2455936"/>
            <a:ext cx="5313883" cy="3910605"/>
          </a:xfrm>
          <a:prstGeom prst="rect">
            <a:avLst/>
          </a:prstGeom>
        </p:spPr>
      </p:pic>
    </p:spTree>
    <p:extLst>
      <p:ext uri="{BB962C8B-B14F-4D97-AF65-F5344CB8AC3E}">
        <p14:creationId xmlns:p14="http://schemas.microsoft.com/office/powerpoint/2010/main" val="379699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7FB0-B99D-4DFD-A7D6-BD232E072FFC}"/>
              </a:ext>
            </a:extLst>
          </p:cNvPr>
          <p:cNvSpPr>
            <a:spLocks noGrp="1"/>
          </p:cNvSpPr>
          <p:nvPr>
            <p:ph type="title"/>
          </p:nvPr>
        </p:nvSpPr>
        <p:spPr>
          <a:xfrm>
            <a:off x="838200" y="365126"/>
            <a:ext cx="10515600" cy="315912"/>
          </a:xfrm>
        </p:spPr>
        <p:txBody>
          <a:bodyPr>
            <a:normAutofit fontScale="90000"/>
          </a:bodyPr>
          <a:lstStyle/>
          <a:p>
            <a:r>
              <a:rPr lang="fr-FR" b="1" dirty="0" err="1">
                <a:latin typeface="Calibri"/>
              </a:rPr>
              <a:t>PoshBot</a:t>
            </a:r>
            <a:r>
              <a:rPr lang="fr-FR" b="1" dirty="0">
                <a:latin typeface="Calibri"/>
              </a:rPr>
              <a:t> – Brandon Olin</a:t>
            </a:r>
            <a:endParaRPr lang="en-US" dirty="0"/>
          </a:p>
        </p:txBody>
      </p:sp>
      <p:sp>
        <p:nvSpPr>
          <p:cNvPr id="3" name="Content Placeholder 2">
            <a:extLst>
              <a:ext uri="{FF2B5EF4-FFF2-40B4-BE49-F238E27FC236}">
                <a16:creationId xmlns:a16="http://schemas.microsoft.com/office/drawing/2014/main" id="{8B5CCBEF-8725-4D16-9EB1-FED6D9330DAA}"/>
              </a:ext>
            </a:extLst>
          </p:cNvPr>
          <p:cNvSpPr>
            <a:spLocks noGrp="1"/>
          </p:cNvSpPr>
          <p:nvPr>
            <p:ph idx="1"/>
          </p:nvPr>
        </p:nvSpPr>
        <p:spPr>
          <a:xfrm>
            <a:off x="838200" y="900954"/>
            <a:ext cx="10515600" cy="5276010"/>
          </a:xfrm>
        </p:spPr>
        <p:txBody>
          <a:bodyPr/>
          <a:lstStyle/>
          <a:p>
            <a:endParaRPr lang="en-US" dirty="0"/>
          </a:p>
        </p:txBody>
      </p:sp>
      <p:sp>
        <p:nvSpPr>
          <p:cNvPr id="4" name="Footer Placeholder 3">
            <a:extLst>
              <a:ext uri="{FF2B5EF4-FFF2-40B4-BE49-F238E27FC236}">
                <a16:creationId xmlns:a16="http://schemas.microsoft.com/office/drawing/2014/main" id="{97857305-A901-475C-99CC-C8112FDC4BFD}"/>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8D86C283-438A-4468-A7DD-F8D084AFB787}"/>
              </a:ext>
            </a:extLst>
          </p:cNvPr>
          <p:cNvPicPr>
            <a:picLocks noChangeAspect="1"/>
          </p:cNvPicPr>
          <p:nvPr/>
        </p:nvPicPr>
        <p:blipFill>
          <a:blip r:embed="rId3"/>
          <a:stretch>
            <a:fillRect/>
          </a:stretch>
        </p:blipFill>
        <p:spPr>
          <a:xfrm>
            <a:off x="8562477" y="1793137"/>
            <a:ext cx="3537778" cy="4479790"/>
          </a:xfrm>
          <a:prstGeom prst="rect">
            <a:avLst/>
          </a:prstGeom>
        </p:spPr>
      </p:pic>
      <p:sp>
        <p:nvSpPr>
          <p:cNvPr id="6" name="TextBox 5">
            <a:extLst>
              <a:ext uri="{FF2B5EF4-FFF2-40B4-BE49-F238E27FC236}">
                <a16:creationId xmlns:a16="http://schemas.microsoft.com/office/drawing/2014/main" id="{3AA4C9BD-5860-4201-9835-FF5BB398C52B}"/>
              </a:ext>
            </a:extLst>
          </p:cNvPr>
          <p:cNvSpPr txBox="1"/>
          <p:nvPr/>
        </p:nvSpPr>
        <p:spPr>
          <a:xfrm>
            <a:off x="8751939" y="1041973"/>
            <a:ext cx="2709131" cy="707886"/>
          </a:xfrm>
          <a:prstGeom prst="rect">
            <a:avLst/>
          </a:prstGeom>
          <a:noFill/>
        </p:spPr>
        <p:txBody>
          <a:bodyPr wrap="square" rtlCol="0">
            <a:spAutoFit/>
          </a:bodyPr>
          <a:lstStyle/>
          <a:p>
            <a:pPr algn="ctr"/>
            <a:r>
              <a:rPr lang="fr-FR" sz="4000" dirty="0"/>
              <a:t>43 Classes!</a:t>
            </a:r>
            <a:endParaRPr lang="en-US" sz="4000" dirty="0"/>
          </a:p>
        </p:txBody>
      </p:sp>
      <p:pic>
        <p:nvPicPr>
          <p:cNvPr id="7" name="Picture 6">
            <a:extLst>
              <a:ext uri="{FF2B5EF4-FFF2-40B4-BE49-F238E27FC236}">
                <a16:creationId xmlns:a16="http://schemas.microsoft.com/office/drawing/2014/main" id="{7E27D586-41F7-413E-B6F3-B6B4375C16EA}"/>
              </a:ext>
            </a:extLst>
          </p:cNvPr>
          <p:cNvPicPr>
            <a:picLocks noChangeAspect="1"/>
          </p:cNvPicPr>
          <p:nvPr/>
        </p:nvPicPr>
        <p:blipFill>
          <a:blip r:embed="rId4"/>
          <a:stretch>
            <a:fillRect/>
          </a:stretch>
        </p:blipFill>
        <p:spPr>
          <a:xfrm>
            <a:off x="275207" y="1082568"/>
            <a:ext cx="4342401" cy="2950464"/>
          </a:xfrm>
          <a:prstGeom prst="rect">
            <a:avLst/>
          </a:prstGeom>
        </p:spPr>
      </p:pic>
      <p:pic>
        <p:nvPicPr>
          <p:cNvPr id="8" name="Picture 7">
            <a:extLst>
              <a:ext uri="{FF2B5EF4-FFF2-40B4-BE49-F238E27FC236}">
                <a16:creationId xmlns:a16="http://schemas.microsoft.com/office/drawing/2014/main" id="{549E24DA-2458-47D5-9940-38660C44D449}"/>
              </a:ext>
            </a:extLst>
          </p:cNvPr>
          <p:cNvPicPr>
            <a:picLocks noChangeAspect="1"/>
          </p:cNvPicPr>
          <p:nvPr/>
        </p:nvPicPr>
        <p:blipFill>
          <a:blip r:embed="rId5"/>
          <a:stretch>
            <a:fillRect/>
          </a:stretch>
        </p:blipFill>
        <p:spPr>
          <a:xfrm>
            <a:off x="4890338" y="1079017"/>
            <a:ext cx="1830857" cy="888504"/>
          </a:xfrm>
          <a:prstGeom prst="rect">
            <a:avLst/>
          </a:prstGeom>
        </p:spPr>
      </p:pic>
      <p:pic>
        <p:nvPicPr>
          <p:cNvPr id="9" name="Picture 8">
            <a:extLst>
              <a:ext uri="{FF2B5EF4-FFF2-40B4-BE49-F238E27FC236}">
                <a16:creationId xmlns:a16="http://schemas.microsoft.com/office/drawing/2014/main" id="{9B877308-D1BB-4622-9973-CBD99BFBABCF}"/>
              </a:ext>
            </a:extLst>
          </p:cNvPr>
          <p:cNvPicPr>
            <a:picLocks noChangeAspect="1"/>
          </p:cNvPicPr>
          <p:nvPr/>
        </p:nvPicPr>
        <p:blipFill>
          <a:blip r:embed="rId6"/>
          <a:stretch>
            <a:fillRect/>
          </a:stretch>
        </p:blipFill>
        <p:spPr>
          <a:xfrm>
            <a:off x="547937" y="1464625"/>
            <a:ext cx="3990390" cy="4431286"/>
          </a:xfrm>
          <a:prstGeom prst="rect">
            <a:avLst/>
          </a:prstGeom>
        </p:spPr>
      </p:pic>
      <p:pic>
        <p:nvPicPr>
          <p:cNvPr id="10" name="Picture 9">
            <a:extLst>
              <a:ext uri="{FF2B5EF4-FFF2-40B4-BE49-F238E27FC236}">
                <a16:creationId xmlns:a16="http://schemas.microsoft.com/office/drawing/2014/main" id="{1A1DFA68-D8F0-4DD4-A468-6AF638785467}"/>
              </a:ext>
            </a:extLst>
          </p:cNvPr>
          <p:cNvPicPr>
            <a:picLocks noChangeAspect="1"/>
          </p:cNvPicPr>
          <p:nvPr/>
        </p:nvPicPr>
        <p:blipFill>
          <a:blip r:embed="rId7"/>
          <a:stretch>
            <a:fillRect/>
          </a:stretch>
        </p:blipFill>
        <p:spPr>
          <a:xfrm>
            <a:off x="5157084" y="1789247"/>
            <a:ext cx="2938503" cy="1047998"/>
          </a:xfrm>
          <a:prstGeom prst="rect">
            <a:avLst/>
          </a:prstGeom>
        </p:spPr>
      </p:pic>
      <p:pic>
        <p:nvPicPr>
          <p:cNvPr id="11" name="Picture 10">
            <a:extLst>
              <a:ext uri="{FF2B5EF4-FFF2-40B4-BE49-F238E27FC236}">
                <a16:creationId xmlns:a16="http://schemas.microsoft.com/office/drawing/2014/main" id="{5DA31E34-C6B4-4C58-AEE4-C140B13F20FF}"/>
              </a:ext>
            </a:extLst>
          </p:cNvPr>
          <p:cNvPicPr>
            <a:picLocks noChangeAspect="1"/>
          </p:cNvPicPr>
          <p:nvPr/>
        </p:nvPicPr>
        <p:blipFill>
          <a:blip r:embed="rId8"/>
          <a:stretch>
            <a:fillRect/>
          </a:stretch>
        </p:blipFill>
        <p:spPr>
          <a:xfrm>
            <a:off x="3242825" y="5296431"/>
            <a:ext cx="5509114" cy="1071636"/>
          </a:xfrm>
          <a:prstGeom prst="rect">
            <a:avLst/>
          </a:prstGeom>
        </p:spPr>
      </p:pic>
      <p:pic>
        <p:nvPicPr>
          <p:cNvPr id="12" name="Picture 11">
            <a:extLst>
              <a:ext uri="{FF2B5EF4-FFF2-40B4-BE49-F238E27FC236}">
                <a16:creationId xmlns:a16="http://schemas.microsoft.com/office/drawing/2014/main" id="{10BD04EB-CCD9-4F93-A97B-B7B8E3BE15E0}"/>
              </a:ext>
            </a:extLst>
          </p:cNvPr>
          <p:cNvPicPr>
            <a:picLocks noChangeAspect="1"/>
          </p:cNvPicPr>
          <p:nvPr/>
        </p:nvPicPr>
        <p:blipFill rotWithShape="1">
          <a:blip r:embed="rId9"/>
          <a:srcRect r="23322"/>
          <a:stretch/>
        </p:blipFill>
        <p:spPr>
          <a:xfrm>
            <a:off x="4988589" y="3018928"/>
            <a:ext cx="3711233" cy="2546406"/>
          </a:xfrm>
          <a:prstGeom prst="rect">
            <a:avLst/>
          </a:prstGeom>
        </p:spPr>
      </p:pic>
      <p:pic>
        <p:nvPicPr>
          <p:cNvPr id="13" name="Picture 12">
            <a:extLst>
              <a:ext uri="{FF2B5EF4-FFF2-40B4-BE49-F238E27FC236}">
                <a16:creationId xmlns:a16="http://schemas.microsoft.com/office/drawing/2014/main" id="{8B9395FB-307C-4369-8B69-E367631F5B7F}"/>
              </a:ext>
            </a:extLst>
          </p:cNvPr>
          <p:cNvPicPr>
            <a:picLocks noChangeAspect="1"/>
          </p:cNvPicPr>
          <p:nvPr/>
        </p:nvPicPr>
        <p:blipFill>
          <a:blip r:embed="rId10"/>
          <a:stretch>
            <a:fillRect/>
          </a:stretch>
        </p:blipFill>
        <p:spPr>
          <a:xfrm>
            <a:off x="2629871" y="1041973"/>
            <a:ext cx="5099622" cy="5342461"/>
          </a:xfrm>
          <a:prstGeom prst="rect">
            <a:avLst/>
          </a:prstGeom>
        </p:spPr>
      </p:pic>
      <p:sp>
        <p:nvSpPr>
          <p:cNvPr id="14" name="Rectangle 13">
            <a:extLst>
              <a:ext uri="{FF2B5EF4-FFF2-40B4-BE49-F238E27FC236}">
                <a16:creationId xmlns:a16="http://schemas.microsoft.com/office/drawing/2014/main" id="{1A18D5BC-4EED-4FE2-A3B7-C28E7BC4B65A}"/>
              </a:ext>
            </a:extLst>
          </p:cNvPr>
          <p:cNvSpPr/>
          <p:nvPr/>
        </p:nvSpPr>
        <p:spPr>
          <a:xfrm>
            <a:off x="838200" y="636899"/>
            <a:ext cx="3938899" cy="369332"/>
          </a:xfrm>
          <a:prstGeom prst="rect">
            <a:avLst/>
          </a:prstGeom>
        </p:spPr>
        <p:txBody>
          <a:bodyPr wrap="none">
            <a:spAutoFit/>
          </a:bodyPr>
          <a:lstStyle/>
          <a:p>
            <a:pPr lvl="0">
              <a:defRPr sz="1800" b="0" i="0" u="none" strike="noStrike" kern="0" cap="none" spc="0" baseline="0">
                <a:solidFill>
                  <a:srgbClr val="000000"/>
                </a:solidFill>
                <a:uFillTx/>
              </a:defRPr>
            </a:pPr>
            <a:r>
              <a:rPr lang="fr-FR" dirty="0">
                <a:hlinkClick r:id="rId11"/>
              </a:rPr>
              <a:t>https://github.com/poshbotio/PoshBot</a:t>
            </a:r>
            <a:r>
              <a:rPr lang="fr-FR" dirty="0"/>
              <a:t> </a:t>
            </a:r>
          </a:p>
        </p:txBody>
      </p:sp>
    </p:spTree>
    <p:extLst>
      <p:ext uri="{BB962C8B-B14F-4D97-AF65-F5344CB8AC3E}">
        <p14:creationId xmlns:p14="http://schemas.microsoft.com/office/powerpoint/2010/main" val="11298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9FBE-0817-4DA5-A6BB-ADF34507ADB8}"/>
              </a:ext>
            </a:extLst>
          </p:cNvPr>
          <p:cNvSpPr>
            <a:spLocks noGrp="1"/>
          </p:cNvSpPr>
          <p:nvPr>
            <p:ph type="title"/>
          </p:nvPr>
        </p:nvSpPr>
        <p:spPr/>
        <p:txBody>
          <a:bodyPr/>
          <a:lstStyle/>
          <a:p>
            <a:r>
              <a:rPr lang="en-US" dirty="0"/>
              <a:t>My key take </a:t>
            </a:r>
            <a:r>
              <a:rPr lang="en-US" dirty="0" err="1"/>
              <a:t>aways</a:t>
            </a:r>
            <a:endParaRPr lang="en-US" dirty="0"/>
          </a:p>
        </p:txBody>
      </p:sp>
      <p:sp>
        <p:nvSpPr>
          <p:cNvPr id="3" name="Content Placeholder 2">
            <a:extLst>
              <a:ext uri="{FF2B5EF4-FFF2-40B4-BE49-F238E27FC236}">
                <a16:creationId xmlns:a16="http://schemas.microsoft.com/office/drawing/2014/main" id="{6E540265-B23A-4674-906F-FDC42FC16F74}"/>
              </a:ext>
            </a:extLst>
          </p:cNvPr>
          <p:cNvSpPr>
            <a:spLocks noGrp="1"/>
          </p:cNvSpPr>
          <p:nvPr>
            <p:ph idx="1"/>
          </p:nvPr>
        </p:nvSpPr>
        <p:spPr/>
        <p:txBody>
          <a:bodyPr/>
          <a:lstStyle/>
          <a:p>
            <a:r>
              <a:rPr lang="en-US" dirty="0"/>
              <a:t>File structure is key </a:t>
            </a:r>
          </a:p>
          <a:p>
            <a:r>
              <a:rPr lang="en-US" dirty="0"/>
              <a:t>Write core functionality in classes</a:t>
            </a:r>
          </a:p>
          <a:p>
            <a:r>
              <a:rPr lang="en-US" dirty="0"/>
              <a:t>Expose end user functionality through functions</a:t>
            </a:r>
          </a:p>
          <a:p>
            <a:r>
              <a:rPr lang="en-US" dirty="0"/>
              <a:t>Use single PSM1 file</a:t>
            </a:r>
          </a:p>
          <a:p>
            <a:endParaRPr lang="en-US" dirty="0"/>
          </a:p>
          <a:p>
            <a:endParaRPr lang="en-US" dirty="0"/>
          </a:p>
        </p:txBody>
      </p:sp>
      <p:sp>
        <p:nvSpPr>
          <p:cNvPr id="4" name="Footer Placeholder 3">
            <a:extLst>
              <a:ext uri="{FF2B5EF4-FFF2-40B4-BE49-F238E27FC236}">
                <a16:creationId xmlns:a16="http://schemas.microsoft.com/office/drawing/2014/main" id="{65A56450-231C-400D-BC44-80143E87ADBA}"/>
              </a:ext>
            </a:extLst>
          </p:cNvPr>
          <p:cNvSpPr>
            <a:spLocks noGrp="1"/>
          </p:cNvSpPr>
          <p:nvPr>
            <p:ph type="ftr" sz="quarter" idx="11"/>
          </p:nvPr>
        </p:nvSpPr>
        <p:spPr/>
        <p:txBody>
          <a:bodyPr/>
          <a:lstStyle/>
          <a:p>
            <a:r>
              <a:rPr lang="en-US"/>
              <a:t>@stephanevg</a:t>
            </a:r>
          </a:p>
        </p:txBody>
      </p:sp>
      <p:pic>
        <p:nvPicPr>
          <p:cNvPr id="5" name="Picture 2" descr="RÃ©sultat de recherche d'images pour &quot;key png&quot;">
            <a:extLst>
              <a:ext uri="{FF2B5EF4-FFF2-40B4-BE49-F238E27FC236}">
                <a16:creationId xmlns:a16="http://schemas.microsoft.com/office/drawing/2014/main" id="{FBFA31FE-8765-44B1-815B-B9287619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258178">
            <a:off x="8672998" y="1369183"/>
            <a:ext cx="1630020" cy="1959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taavast3\AppData\Local\Temp\SNAGHTMLa2106c2.PNG">
            <a:extLst>
              <a:ext uri="{FF2B5EF4-FFF2-40B4-BE49-F238E27FC236}">
                <a16:creationId xmlns:a16="http://schemas.microsoft.com/office/drawing/2014/main" id="{30254159-B5EE-42B9-91A8-3DBC97AC8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414" y="2786696"/>
            <a:ext cx="12192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20D9-C79B-48E7-A613-BA31BEE6DD12}"/>
              </a:ext>
            </a:extLst>
          </p:cNvPr>
          <p:cNvSpPr>
            <a:spLocks noGrp="1"/>
          </p:cNvSpPr>
          <p:nvPr>
            <p:ph type="title"/>
          </p:nvPr>
        </p:nvSpPr>
        <p:spPr/>
        <p:txBody>
          <a:bodyPr/>
          <a:lstStyle/>
          <a:p>
            <a:r>
              <a:rPr lang="de-CH" dirty="0"/>
              <a:t>Session plan</a:t>
            </a:r>
          </a:p>
        </p:txBody>
      </p:sp>
      <p:sp>
        <p:nvSpPr>
          <p:cNvPr id="4" name="Footer Placeholder 3">
            <a:extLst>
              <a:ext uri="{FF2B5EF4-FFF2-40B4-BE49-F238E27FC236}">
                <a16:creationId xmlns:a16="http://schemas.microsoft.com/office/drawing/2014/main" id="{D830B575-C7A2-48A7-8398-C910C7D2A0FC}"/>
              </a:ext>
            </a:extLst>
          </p:cNvPr>
          <p:cNvSpPr>
            <a:spLocks noGrp="1"/>
          </p:cNvSpPr>
          <p:nvPr>
            <p:ph type="ftr" sz="quarter" idx="11"/>
          </p:nvPr>
        </p:nvSpPr>
        <p:spPr/>
        <p:txBody>
          <a:bodyPr/>
          <a:lstStyle/>
          <a:p>
            <a:r>
              <a:rPr lang="en-US"/>
              <a:t>@stephanevg</a:t>
            </a:r>
            <a:endParaRPr lang="en-US" dirty="0"/>
          </a:p>
        </p:txBody>
      </p:sp>
      <p:graphicFrame>
        <p:nvGraphicFramePr>
          <p:cNvPr id="5" name="Content Placeholder 1">
            <a:extLst>
              <a:ext uri="{FF2B5EF4-FFF2-40B4-BE49-F238E27FC236}">
                <a16:creationId xmlns:a16="http://schemas.microsoft.com/office/drawing/2014/main" id="{62778E49-DAB8-43DB-84DF-951DDB87F40D}"/>
              </a:ext>
            </a:extLst>
          </p:cNvPr>
          <p:cNvGraphicFramePr>
            <a:graphicFrameLocks/>
          </p:cNvGraphicFramePr>
          <p:nvPr/>
        </p:nvGraphicFramePr>
        <p:xfrm>
          <a:off x="838198" y="4125431"/>
          <a:ext cx="10515600" cy="2275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C:\Users\taavast3\AppData\Local\Temp\SNAGHTML7655859.PNG">
            <a:extLst>
              <a:ext uri="{FF2B5EF4-FFF2-40B4-BE49-F238E27FC236}">
                <a16:creationId xmlns:a16="http://schemas.microsoft.com/office/drawing/2014/main" id="{CA1411C8-DFCE-4B33-BE1F-0A5B3E029584}"/>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7487274" y="1898171"/>
            <a:ext cx="1009524" cy="28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136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1401-6C9F-44AB-BD68-77A8C8D784CE}"/>
              </a:ext>
            </a:extLst>
          </p:cNvPr>
          <p:cNvSpPr>
            <a:spLocks noGrp="1"/>
          </p:cNvSpPr>
          <p:nvPr>
            <p:ph type="title"/>
          </p:nvPr>
        </p:nvSpPr>
        <p:spPr/>
        <p:txBody>
          <a:bodyPr>
            <a:normAutofit/>
          </a:bodyPr>
          <a:lstStyle/>
          <a:p>
            <a:r>
              <a:rPr lang="fr-FR" b="1" dirty="0" err="1">
                <a:latin typeface="Calibri"/>
              </a:rPr>
              <a:t>Communicate</a:t>
            </a:r>
            <a:r>
              <a:rPr lang="fr-FR" b="1" dirty="0">
                <a:latin typeface="Calibri"/>
              </a:rPr>
              <a:t> via </a:t>
            </a:r>
            <a:r>
              <a:rPr lang="fr-FR" b="1" dirty="0" err="1">
                <a:latin typeface="Calibri"/>
              </a:rPr>
              <a:t>diagrams</a:t>
            </a:r>
            <a:r>
              <a:rPr lang="fr-FR" b="1" dirty="0">
                <a:latin typeface="Calibri"/>
              </a:rPr>
              <a:t>: UML</a:t>
            </a:r>
            <a:endParaRPr lang="en-US" dirty="0"/>
          </a:p>
        </p:txBody>
      </p:sp>
      <p:sp>
        <p:nvSpPr>
          <p:cNvPr id="3" name="Content Placeholder 2">
            <a:extLst>
              <a:ext uri="{FF2B5EF4-FFF2-40B4-BE49-F238E27FC236}">
                <a16:creationId xmlns:a16="http://schemas.microsoft.com/office/drawing/2014/main" id="{118AAC3A-327B-4524-90C0-D7FB1A55DB08}"/>
              </a:ext>
            </a:extLst>
          </p:cNvPr>
          <p:cNvSpPr>
            <a:spLocks noGrp="1"/>
          </p:cNvSpPr>
          <p:nvPr>
            <p:ph idx="1"/>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06D16072-BC3F-477B-941E-5808E52B37C1}"/>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C8579282-A1C1-45AD-8C5F-F7EAD6D9506B}"/>
              </a:ext>
            </a:extLst>
          </p:cNvPr>
          <p:cNvSpPr txBox="1"/>
          <p:nvPr/>
        </p:nvSpPr>
        <p:spPr>
          <a:xfrm>
            <a:off x="1358562" y="2348073"/>
            <a:ext cx="9180946" cy="1938992"/>
          </a:xfrm>
          <a:prstGeom prst="rect">
            <a:avLst/>
          </a:prstGeom>
          <a:effectLst>
            <a:outerShdw blurRad="152400" dist="317500" dir="5400000" sx="90000" sy="-19000" rotWithShape="0">
              <a:prstClr val="black">
                <a:alpha val="15000"/>
              </a:prstClr>
            </a:outerShdw>
          </a:effectLst>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fr-FR" sz="6000" dirty="0"/>
              <a:t>A </a:t>
            </a:r>
            <a:r>
              <a:rPr lang="fr-FR" sz="6000" dirty="0" err="1"/>
              <a:t>picture</a:t>
            </a:r>
            <a:r>
              <a:rPr lang="fr-FR" sz="6000" dirty="0"/>
              <a:t> </a:t>
            </a:r>
            <a:r>
              <a:rPr lang="fr-FR" sz="6000" dirty="0" err="1"/>
              <a:t>is</a:t>
            </a:r>
            <a:r>
              <a:rPr lang="fr-FR" sz="6000" dirty="0"/>
              <a:t> </a:t>
            </a:r>
            <a:r>
              <a:rPr lang="fr-FR" sz="6000" dirty="0" err="1"/>
              <a:t>worth</a:t>
            </a:r>
            <a:r>
              <a:rPr lang="fr-FR" sz="6000" dirty="0"/>
              <a:t> a </a:t>
            </a:r>
            <a:r>
              <a:rPr lang="fr-FR" sz="6000" dirty="0" err="1"/>
              <a:t>thousand</a:t>
            </a:r>
            <a:r>
              <a:rPr lang="fr-FR" sz="6000" dirty="0"/>
              <a:t> </a:t>
            </a:r>
            <a:r>
              <a:rPr lang="fr-FR" sz="6000" dirty="0" err="1"/>
              <a:t>words</a:t>
            </a:r>
            <a:endParaRPr lang="en-US" sz="6000" dirty="0"/>
          </a:p>
        </p:txBody>
      </p:sp>
    </p:spTree>
    <p:extLst>
      <p:ext uri="{BB962C8B-B14F-4D97-AF65-F5344CB8AC3E}">
        <p14:creationId xmlns:p14="http://schemas.microsoft.com/office/powerpoint/2010/main" val="3036950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4E12-F9E2-4916-8D7E-41FB50F54180}"/>
              </a:ext>
            </a:extLst>
          </p:cNvPr>
          <p:cNvSpPr>
            <a:spLocks noGrp="1"/>
          </p:cNvSpPr>
          <p:nvPr>
            <p:ph type="title"/>
          </p:nvPr>
        </p:nvSpPr>
        <p:spPr/>
        <p:txBody>
          <a:bodyPr>
            <a:normAutofit/>
          </a:bodyPr>
          <a:lstStyle/>
          <a:p>
            <a:r>
              <a:rPr lang="en-US" sz="3600" dirty="0"/>
              <a:t>Communicate via images using UML Diagrams</a:t>
            </a:r>
          </a:p>
        </p:txBody>
      </p:sp>
      <p:sp>
        <p:nvSpPr>
          <p:cNvPr id="4" name="Footer Placeholder 3">
            <a:extLst>
              <a:ext uri="{FF2B5EF4-FFF2-40B4-BE49-F238E27FC236}">
                <a16:creationId xmlns:a16="http://schemas.microsoft.com/office/drawing/2014/main" id="{FDC638CE-7379-492A-A4B1-92BE266C82BD}"/>
              </a:ext>
            </a:extLst>
          </p:cNvPr>
          <p:cNvSpPr>
            <a:spLocks noGrp="1"/>
          </p:cNvSpPr>
          <p:nvPr>
            <p:ph type="ftr" sz="quarter" idx="11"/>
          </p:nvPr>
        </p:nvSpPr>
        <p:spPr/>
        <p:txBody>
          <a:bodyPr/>
          <a:lstStyle/>
          <a:p>
            <a:r>
              <a:rPr lang="en-US"/>
              <a:t>@stephanevg</a:t>
            </a:r>
          </a:p>
        </p:txBody>
      </p:sp>
      <p:sp>
        <p:nvSpPr>
          <p:cNvPr id="7" name="Content Placeholder 6">
            <a:extLst>
              <a:ext uri="{FF2B5EF4-FFF2-40B4-BE49-F238E27FC236}">
                <a16:creationId xmlns:a16="http://schemas.microsoft.com/office/drawing/2014/main" id="{ADBF41E1-7422-421E-9E1E-B7C602DEF2A9}"/>
              </a:ext>
            </a:extLst>
          </p:cNvPr>
          <p:cNvSpPr>
            <a:spLocks noGrp="1"/>
          </p:cNvSpPr>
          <p:nvPr>
            <p:ph idx="1"/>
          </p:nvPr>
        </p:nvSpPr>
        <p:spPr/>
        <p:txBody>
          <a:bodyPr/>
          <a:lstStyle/>
          <a:p>
            <a:endParaRPr lang="en-US" dirty="0"/>
          </a:p>
        </p:txBody>
      </p:sp>
      <p:pic>
        <p:nvPicPr>
          <p:cNvPr id="10" name="Picture 4" descr="C:\Users\taavast3\AppData\Local\Temp\SNAGHTMLa2313b8.PNG">
            <a:extLst>
              <a:ext uri="{FF2B5EF4-FFF2-40B4-BE49-F238E27FC236}">
                <a16:creationId xmlns:a16="http://schemas.microsoft.com/office/drawing/2014/main" id="{D2E56760-0EA4-4049-A041-D3D76F666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12" y="3483832"/>
            <a:ext cx="119062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F4FE8-FF1E-45F1-ADCB-B717533346D1}"/>
              </a:ext>
            </a:extLst>
          </p:cNvPr>
          <p:cNvPicPr>
            <a:picLocks noChangeAspect="1"/>
          </p:cNvPicPr>
          <p:nvPr/>
        </p:nvPicPr>
        <p:blipFill>
          <a:blip r:embed="rId4"/>
          <a:stretch>
            <a:fillRect/>
          </a:stretch>
        </p:blipFill>
        <p:spPr>
          <a:xfrm>
            <a:off x="2015658" y="1502333"/>
            <a:ext cx="5232587" cy="292375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3338291A-552C-42B1-A2F7-F366CACF33A2}"/>
              </a:ext>
            </a:extLst>
          </p:cNvPr>
          <p:cNvPicPr>
            <a:picLocks noChangeAspect="1"/>
          </p:cNvPicPr>
          <p:nvPr/>
        </p:nvPicPr>
        <p:blipFill>
          <a:blip r:embed="rId5"/>
          <a:stretch>
            <a:fillRect/>
          </a:stretch>
        </p:blipFill>
        <p:spPr>
          <a:xfrm>
            <a:off x="3990180" y="2299524"/>
            <a:ext cx="5671578" cy="31347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6F69D42F-7FA5-4262-91F4-2C8A1DD5023D}"/>
              </a:ext>
            </a:extLst>
          </p:cNvPr>
          <p:cNvPicPr>
            <a:picLocks noChangeAspect="1"/>
          </p:cNvPicPr>
          <p:nvPr/>
        </p:nvPicPr>
        <p:blipFill>
          <a:blip r:embed="rId6"/>
          <a:stretch>
            <a:fillRect/>
          </a:stretch>
        </p:blipFill>
        <p:spPr>
          <a:xfrm>
            <a:off x="6096000" y="3313121"/>
            <a:ext cx="5490828" cy="30217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A877A7F9-19E8-42A8-9E55-7A977325A1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1713" y="1002047"/>
            <a:ext cx="5490828" cy="5490828"/>
          </a:xfrm>
          <a:prstGeom prst="rect">
            <a:avLst/>
          </a:prstGeom>
        </p:spPr>
      </p:pic>
    </p:spTree>
    <p:extLst>
      <p:ext uri="{BB962C8B-B14F-4D97-AF65-F5344CB8AC3E}">
        <p14:creationId xmlns:p14="http://schemas.microsoft.com/office/powerpoint/2010/main" val="22973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BD37-9A2E-4D1F-9AD3-F447FE339DCB}"/>
              </a:ext>
            </a:extLst>
          </p:cNvPr>
          <p:cNvSpPr>
            <a:spLocks noGrp="1"/>
          </p:cNvSpPr>
          <p:nvPr>
            <p:ph type="title"/>
          </p:nvPr>
        </p:nvSpPr>
        <p:spPr/>
        <p:txBody>
          <a:bodyPr>
            <a:normAutofit fontScale="90000"/>
          </a:bodyPr>
          <a:lstStyle/>
          <a:p>
            <a:r>
              <a:rPr lang="fr-FR" b="1" dirty="0" err="1">
                <a:latin typeface="Calibri"/>
              </a:rPr>
              <a:t>Communicate</a:t>
            </a:r>
            <a:r>
              <a:rPr lang="fr-FR" b="1" dirty="0">
                <a:latin typeface="Calibri"/>
              </a:rPr>
              <a:t> via images </a:t>
            </a:r>
            <a:r>
              <a:rPr lang="fr-FR" b="1" dirty="0" err="1">
                <a:latin typeface="Calibri"/>
              </a:rPr>
              <a:t>using</a:t>
            </a:r>
            <a:r>
              <a:rPr lang="fr-FR" b="1" dirty="0">
                <a:latin typeface="Calibri"/>
              </a:rPr>
              <a:t> UML </a:t>
            </a:r>
            <a:r>
              <a:rPr lang="fr-FR" b="1" dirty="0" err="1">
                <a:latin typeface="Calibri"/>
              </a:rPr>
              <a:t>diagrams</a:t>
            </a:r>
            <a:endParaRPr lang="en-US" dirty="0"/>
          </a:p>
        </p:txBody>
      </p:sp>
      <p:sp>
        <p:nvSpPr>
          <p:cNvPr id="4" name="Footer Placeholder 3">
            <a:extLst>
              <a:ext uri="{FF2B5EF4-FFF2-40B4-BE49-F238E27FC236}">
                <a16:creationId xmlns:a16="http://schemas.microsoft.com/office/drawing/2014/main" id="{631CE5DA-6E03-4CB7-8404-2E14E6C42392}"/>
              </a:ext>
            </a:extLst>
          </p:cNvPr>
          <p:cNvSpPr>
            <a:spLocks noGrp="1"/>
          </p:cNvSpPr>
          <p:nvPr>
            <p:ph type="ftr" sz="quarter" idx="11"/>
          </p:nvPr>
        </p:nvSpPr>
        <p:spPr/>
        <p:txBody>
          <a:bodyPr/>
          <a:lstStyle/>
          <a:p>
            <a:r>
              <a:rPr lang="en-US"/>
              <a:t>@stephanevg</a:t>
            </a:r>
          </a:p>
        </p:txBody>
      </p:sp>
      <p:pic>
        <p:nvPicPr>
          <p:cNvPr id="5" name="Content Placeholder 4">
            <a:extLst>
              <a:ext uri="{FF2B5EF4-FFF2-40B4-BE49-F238E27FC236}">
                <a16:creationId xmlns:a16="http://schemas.microsoft.com/office/drawing/2014/main" id="{452584FC-1290-4EFF-85DC-BF46CF643840}"/>
              </a:ext>
            </a:extLst>
          </p:cNvPr>
          <p:cNvPicPr>
            <a:picLocks noGrp="1" noChangeAspect="1"/>
          </p:cNvPicPr>
          <p:nvPr>
            <p:ph idx="1"/>
          </p:nvPr>
        </p:nvPicPr>
        <p:blipFill>
          <a:blip r:embed="rId2"/>
          <a:stretch>
            <a:fillRect/>
          </a:stretch>
        </p:blipFill>
        <p:spPr>
          <a:xfrm>
            <a:off x="3267635" y="1661798"/>
            <a:ext cx="5432885" cy="3866141"/>
          </a:xfrm>
          <a:prstGeom prst="rect">
            <a:avLst/>
          </a:prstGeom>
        </p:spPr>
      </p:pic>
    </p:spTree>
    <p:extLst>
      <p:ext uri="{BB962C8B-B14F-4D97-AF65-F5344CB8AC3E}">
        <p14:creationId xmlns:p14="http://schemas.microsoft.com/office/powerpoint/2010/main" val="3263161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
        <p:nvSpPr>
          <p:cNvPr id="6" name="TextBox 5">
            <a:extLst>
              <a:ext uri="{FF2B5EF4-FFF2-40B4-BE49-F238E27FC236}">
                <a16:creationId xmlns:a16="http://schemas.microsoft.com/office/drawing/2014/main" id="{74C489C3-1059-498B-A73B-59DF3B1C30CA}"/>
              </a:ext>
            </a:extLst>
          </p:cNvPr>
          <p:cNvSpPr txBox="1"/>
          <p:nvPr/>
        </p:nvSpPr>
        <p:spPr>
          <a:xfrm>
            <a:off x="1196242" y="3332900"/>
            <a:ext cx="9180946" cy="1015663"/>
          </a:xfrm>
          <a:prstGeom prst="rect">
            <a:avLst/>
          </a:prstGeom>
          <a:effectLst>
            <a:outerShdw blurRad="152400" dist="317500" dir="5400000" sx="90000" sy="-19000" rotWithShape="0">
              <a:prstClr val="black">
                <a:alpha val="15000"/>
              </a:prstClr>
            </a:outerShdw>
          </a:effectLst>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fr-FR" sz="6000" dirty="0" err="1"/>
              <a:t>PSClassUtils</a:t>
            </a:r>
            <a:endParaRPr lang="en-US" sz="6000" dirty="0"/>
          </a:p>
        </p:txBody>
      </p:sp>
    </p:spTree>
    <p:extLst>
      <p:ext uri="{BB962C8B-B14F-4D97-AF65-F5344CB8AC3E}">
        <p14:creationId xmlns:p14="http://schemas.microsoft.com/office/powerpoint/2010/main" val="355715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5900-16D3-4A37-9C5C-CA833D2FA2BA}"/>
              </a:ext>
            </a:extLst>
          </p:cNvPr>
          <p:cNvSpPr>
            <a:spLocks noGrp="1"/>
          </p:cNvSpPr>
          <p:nvPr>
            <p:ph type="title"/>
          </p:nvPr>
        </p:nvSpPr>
        <p:spPr/>
        <p:txBody>
          <a:bodyPr/>
          <a:lstStyle/>
          <a:p>
            <a:r>
              <a:rPr lang="en-US" dirty="0"/>
              <a:t>Demo recap:</a:t>
            </a:r>
          </a:p>
        </p:txBody>
      </p:sp>
      <p:sp>
        <p:nvSpPr>
          <p:cNvPr id="4" name="Footer Placeholder 3">
            <a:extLst>
              <a:ext uri="{FF2B5EF4-FFF2-40B4-BE49-F238E27FC236}">
                <a16:creationId xmlns:a16="http://schemas.microsoft.com/office/drawing/2014/main" id="{8B255781-E3A2-42CF-B66D-AE80C1EE96FE}"/>
              </a:ext>
            </a:extLst>
          </p:cNvPr>
          <p:cNvSpPr>
            <a:spLocks noGrp="1"/>
          </p:cNvSpPr>
          <p:nvPr>
            <p:ph type="ftr" sz="quarter" idx="11"/>
          </p:nvPr>
        </p:nvSpPr>
        <p:spPr/>
        <p:txBody>
          <a:bodyPr/>
          <a:lstStyle/>
          <a:p>
            <a:r>
              <a:rPr lang="en-US"/>
              <a:t>@stephanevg</a:t>
            </a:r>
          </a:p>
        </p:txBody>
      </p:sp>
      <p:sp>
        <p:nvSpPr>
          <p:cNvPr id="7" name="Content Placeholder 6">
            <a:extLst>
              <a:ext uri="{FF2B5EF4-FFF2-40B4-BE49-F238E27FC236}">
                <a16:creationId xmlns:a16="http://schemas.microsoft.com/office/drawing/2014/main" id="{CEAFD253-CAAF-4983-AD0B-7E0AFF51FA7E}"/>
              </a:ext>
            </a:extLst>
          </p:cNvPr>
          <p:cNvSpPr>
            <a:spLocks noGrp="1"/>
          </p:cNvSpPr>
          <p:nvPr>
            <p:ph idx="1"/>
          </p:nvPr>
        </p:nvSpPr>
        <p:spPr/>
        <p:txBody>
          <a:bodyPr/>
          <a:lstStyle/>
          <a:p>
            <a:pPr marL="0" indent="0">
              <a:buNone/>
            </a:pPr>
            <a:r>
              <a:rPr lang="en-US" dirty="0">
                <a:solidFill>
                  <a:srgbClr val="0000FF"/>
                </a:solidFill>
                <a:latin typeface="Lucida Console" panose="020B0609040504020204" pitchFamily="49" charset="0"/>
              </a:rPr>
              <a:t>Find-Module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PsClassUtils</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Install-Module</a:t>
            </a:r>
            <a:endParaRPr lang="en-US" dirty="0">
              <a:solidFill>
                <a:prstClr val="black"/>
              </a:solidFill>
              <a:latin typeface="Lucida Console" panose="020B0609040504020204" pitchFamily="49" charset="0"/>
            </a:endParaRPr>
          </a:p>
          <a:p>
            <a:pPr marL="0" indent="0">
              <a:buNone/>
            </a:pPr>
            <a:r>
              <a:rPr lang="en-US" dirty="0">
                <a:solidFill>
                  <a:srgbClr val="0000FF"/>
                </a:solidFill>
                <a:latin typeface="Lucida Console" panose="020B0609040504020204" pitchFamily="49" charset="0"/>
              </a:rPr>
              <a:t>Import-Module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PsClassUtils</a:t>
            </a:r>
            <a:endParaRPr lang="en-US" dirty="0">
              <a:solidFill>
                <a:prstClr val="black"/>
              </a:solidFill>
              <a:latin typeface="Lucida Console" panose="020B0609040504020204" pitchFamily="49" charset="0"/>
            </a:endParaRPr>
          </a:p>
          <a:p>
            <a:pPr marL="0" indent="0">
              <a:buNone/>
            </a:pPr>
            <a:r>
              <a:rPr lang="en-US" dirty="0">
                <a:solidFill>
                  <a:srgbClr val="0000FF"/>
                </a:solidFill>
                <a:latin typeface="Lucida Console" panose="020B0609040504020204" pitchFamily="49" charset="0"/>
              </a:rPr>
              <a:t>Write-</a:t>
            </a:r>
            <a:r>
              <a:rPr lang="en-US" dirty="0" err="1">
                <a:solidFill>
                  <a:srgbClr val="0000FF"/>
                </a:solidFill>
                <a:latin typeface="Lucida Console" panose="020B0609040504020204" pitchFamily="49" charset="0"/>
              </a:rPr>
              <a:t>CUClassDiagram</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-Path</a:t>
            </a:r>
            <a:r>
              <a:rPr lang="en-US" dirty="0">
                <a:solidFill>
                  <a:prstClr val="black"/>
                </a:solidFill>
                <a:latin typeface="Lucida Console" panose="020B0609040504020204" pitchFamily="49" charset="0"/>
              </a:rPr>
              <a:t> </a:t>
            </a:r>
            <a:r>
              <a:rPr lang="en-US" dirty="0">
                <a:solidFill>
                  <a:srgbClr val="FF4500"/>
                </a:solidFill>
                <a:latin typeface="Lucida Console" panose="020B0609040504020204" pitchFamily="49" charset="0"/>
              </a:rPr>
              <a:t>$PathToPsm1 </a:t>
            </a:r>
            <a:r>
              <a:rPr lang="en-US" dirty="0">
                <a:solidFill>
                  <a:srgbClr val="000080"/>
                </a:solidFill>
                <a:latin typeface="Lucida Console" panose="020B0609040504020204" pitchFamily="49" charset="0"/>
              </a:rPr>
              <a:t>-Show</a:t>
            </a:r>
            <a:endParaRPr lang="en-US" dirty="0">
              <a:solidFill>
                <a:srgbClr val="FF4500"/>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458572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7A89-6FC3-4821-AF11-603E17ABD9BC}"/>
              </a:ext>
            </a:extLst>
          </p:cNvPr>
          <p:cNvSpPr>
            <a:spLocks noGrp="1"/>
          </p:cNvSpPr>
          <p:nvPr>
            <p:ph type="title"/>
          </p:nvPr>
        </p:nvSpPr>
        <p:spPr/>
        <p:txBody>
          <a:bodyPr/>
          <a:lstStyle/>
          <a:p>
            <a:r>
              <a:rPr lang="en-US" dirty="0"/>
              <a:t>Polaris</a:t>
            </a:r>
          </a:p>
        </p:txBody>
      </p:sp>
      <p:sp>
        <p:nvSpPr>
          <p:cNvPr id="3" name="Content Placeholder 2">
            <a:extLst>
              <a:ext uri="{FF2B5EF4-FFF2-40B4-BE49-F238E27FC236}">
                <a16:creationId xmlns:a16="http://schemas.microsoft.com/office/drawing/2014/main" id="{F91BF3A6-2D82-4A7D-95DE-A087405CF6F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BE07903-8A80-4C23-BE5E-65E3DCE9909A}"/>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307CCB78-604F-4C2A-8032-8F0329C0DA4D}"/>
              </a:ext>
            </a:extLst>
          </p:cNvPr>
          <p:cNvPicPr>
            <a:picLocks noChangeAspect="1"/>
          </p:cNvPicPr>
          <p:nvPr/>
        </p:nvPicPr>
        <p:blipFill>
          <a:blip r:embed="rId3"/>
          <a:stretch>
            <a:fillRect/>
          </a:stretch>
        </p:blipFill>
        <p:spPr>
          <a:xfrm>
            <a:off x="183490" y="1102921"/>
            <a:ext cx="12008510" cy="3756508"/>
          </a:xfrm>
          <a:prstGeom prst="rect">
            <a:avLst/>
          </a:prstGeom>
        </p:spPr>
      </p:pic>
      <p:pic>
        <p:nvPicPr>
          <p:cNvPr id="6" name="Picture 5">
            <a:extLst>
              <a:ext uri="{FF2B5EF4-FFF2-40B4-BE49-F238E27FC236}">
                <a16:creationId xmlns:a16="http://schemas.microsoft.com/office/drawing/2014/main" id="{7DC44A3D-EC4F-4301-8C4F-5DC99388871F}"/>
              </a:ext>
            </a:extLst>
          </p:cNvPr>
          <p:cNvPicPr>
            <a:picLocks noChangeAspect="1"/>
          </p:cNvPicPr>
          <p:nvPr/>
        </p:nvPicPr>
        <p:blipFill>
          <a:blip r:embed="rId4"/>
          <a:stretch>
            <a:fillRect/>
          </a:stretch>
        </p:blipFill>
        <p:spPr>
          <a:xfrm>
            <a:off x="183486" y="4714674"/>
            <a:ext cx="3262582" cy="1648959"/>
          </a:xfrm>
          <a:prstGeom prst="rect">
            <a:avLst/>
          </a:prstGeom>
        </p:spPr>
      </p:pic>
      <p:pic>
        <p:nvPicPr>
          <p:cNvPr id="7" name="Picture 6">
            <a:extLst>
              <a:ext uri="{FF2B5EF4-FFF2-40B4-BE49-F238E27FC236}">
                <a16:creationId xmlns:a16="http://schemas.microsoft.com/office/drawing/2014/main" id="{C471BDF1-4E2C-418A-81BC-B6940AF8D9DF}"/>
              </a:ext>
            </a:extLst>
          </p:cNvPr>
          <p:cNvPicPr>
            <a:picLocks noChangeAspect="1"/>
          </p:cNvPicPr>
          <p:nvPr/>
        </p:nvPicPr>
        <p:blipFill>
          <a:blip r:embed="rId5"/>
          <a:stretch>
            <a:fillRect/>
          </a:stretch>
        </p:blipFill>
        <p:spPr>
          <a:xfrm>
            <a:off x="1376483" y="1581406"/>
            <a:ext cx="10123059" cy="4542398"/>
          </a:xfrm>
          <a:prstGeom prst="rect">
            <a:avLst/>
          </a:prstGeom>
        </p:spPr>
      </p:pic>
    </p:spTree>
    <p:extLst>
      <p:ext uri="{BB962C8B-B14F-4D97-AF65-F5344CB8AC3E}">
        <p14:creationId xmlns:p14="http://schemas.microsoft.com/office/powerpoint/2010/main" val="6318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0276-EC8A-42C7-9503-94D7AF521C37}"/>
              </a:ext>
            </a:extLst>
          </p:cNvPr>
          <p:cNvSpPr>
            <a:spLocks noGrp="1"/>
          </p:cNvSpPr>
          <p:nvPr>
            <p:ph type="title"/>
          </p:nvPr>
        </p:nvSpPr>
        <p:spPr/>
        <p:txBody>
          <a:bodyPr/>
          <a:lstStyle/>
          <a:p>
            <a:r>
              <a:rPr lang="en-US" dirty="0" err="1"/>
              <a:t>Poshbot</a:t>
            </a:r>
            <a:endParaRPr lang="en-US" dirty="0"/>
          </a:p>
        </p:txBody>
      </p:sp>
      <p:sp>
        <p:nvSpPr>
          <p:cNvPr id="3" name="Content Placeholder 2">
            <a:extLst>
              <a:ext uri="{FF2B5EF4-FFF2-40B4-BE49-F238E27FC236}">
                <a16:creationId xmlns:a16="http://schemas.microsoft.com/office/drawing/2014/main" id="{1243A3AF-E465-4F6F-A157-D699DEF74F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AFCDFCC-6BFC-46BE-B843-6538C79D9953}"/>
              </a:ext>
            </a:extLst>
          </p:cNvPr>
          <p:cNvSpPr>
            <a:spLocks noGrp="1"/>
          </p:cNvSpPr>
          <p:nvPr>
            <p:ph type="ftr" sz="quarter" idx="11"/>
          </p:nvPr>
        </p:nvSpPr>
        <p:spPr/>
        <p:txBody>
          <a:bodyPr/>
          <a:lstStyle/>
          <a:p>
            <a:r>
              <a:rPr lang="en-US"/>
              <a:t>@stephanevg</a:t>
            </a:r>
          </a:p>
        </p:txBody>
      </p:sp>
      <p:pic>
        <p:nvPicPr>
          <p:cNvPr id="5" name="Picture 4" descr="A screenshot of a cell phone&#10;&#10;Description generated with high confidence">
            <a:extLst>
              <a:ext uri="{FF2B5EF4-FFF2-40B4-BE49-F238E27FC236}">
                <a16:creationId xmlns:a16="http://schemas.microsoft.com/office/drawing/2014/main" id="{0CD95E22-5D77-4BB3-A111-4DCAA2BE5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855805"/>
            <a:ext cx="12192000" cy="1711693"/>
          </a:xfrm>
          <a:prstGeom prst="rect">
            <a:avLst/>
          </a:prstGeom>
        </p:spPr>
      </p:pic>
      <p:pic>
        <p:nvPicPr>
          <p:cNvPr id="6" name="Picture 5">
            <a:extLst>
              <a:ext uri="{FF2B5EF4-FFF2-40B4-BE49-F238E27FC236}">
                <a16:creationId xmlns:a16="http://schemas.microsoft.com/office/drawing/2014/main" id="{51A65090-3E66-437A-8709-0CC731092ED9}"/>
              </a:ext>
            </a:extLst>
          </p:cNvPr>
          <p:cNvPicPr>
            <a:picLocks noChangeAspect="1"/>
          </p:cNvPicPr>
          <p:nvPr/>
        </p:nvPicPr>
        <p:blipFill>
          <a:blip r:embed="rId3"/>
          <a:stretch>
            <a:fillRect/>
          </a:stretch>
        </p:blipFill>
        <p:spPr>
          <a:xfrm>
            <a:off x="563525" y="2725448"/>
            <a:ext cx="4579914" cy="3444399"/>
          </a:xfrm>
          <a:prstGeom prst="rect">
            <a:avLst/>
          </a:prstGeom>
        </p:spPr>
      </p:pic>
      <p:pic>
        <p:nvPicPr>
          <p:cNvPr id="7" name="Picture 6">
            <a:extLst>
              <a:ext uri="{FF2B5EF4-FFF2-40B4-BE49-F238E27FC236}">
                <a16:creationId xmlns:a16="http://schemas.microsoft.com/office/drawing/2014/main" id="{2027A7FE-4DB1-401F-B8B3-6B316B3197B0}"/>
              </a:ext>
            </a:extLst>
          </p:cNvPr>
          <p:cNvPicPr>
            <a:picLocks noChangeAspect="1"/>
          </p:cNvPicPr>
          <p:nvPr/>
        </p:nvPicPr>
        <p:blipFill>
          <a:blip r:embed="rId4"/>
          <a:stretch>
            <a:fillRect/>
          </a:stretch>
        </p:blipFill>
        <p:spPr>
          <a:xfrm>
            <a:off x="6043149" y="2725448"/>
            <a:ext cx="5249136" cy="3272362"/>
          </a:xfrm>
          <a:prstGeom prst="rect">
            <a:avLst/>
          </a:prstGeom>
        </p:spPr>
      </p:pic>
      <p:pic>
        <p:nvPicPr>
          <p:cNvPr id="8" name="Picture 2" descr="C:\Users\taavast3\AppData\Local\Temp\SNAGHTMLa3a13a9.PNG">
            <a:extLst>
              <a:ext uri="{FF2B5EF4-FFF2-40B4-BE49-F238E27FC236}">
                <a16:creationId xmlns:a16="http://schemas.microsoft.com/office/drawing/2014/main" id="{2DEEA3B4-A8D2-404D-B790-9468FE5EF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009" y="2481833"/>
            <a:ext cx="1656131" cy="3931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17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20D9-C79B-48E7-A613-BA31BEE6DD12}"/>
              </a:ext>
            </a:extLst>
          </p:cNvPr>
          <p:cNvSpPr>
            <a:spLocks noGrp="1"/>
          </p:cNvSpPr>
          <p:nvPr>
            <p:ph type="title"/>
          </p:nvPr>
        </p:nvSpPr>
        <p:spPr/>
        <p:txBody>
          <a:bodyPr/>
          <a:lstStyle/>
          <a:p>
            <a:r>
              <a:rPr lang="de-CH" dirty="0"/>
              <a:t>Session plan</a:t>
            </a:r>
          </a:p>
        </p:txBody>
      </p:sp>
      <p:sp>
        <p:nvSpPr>
          <p:cNvPr id="4" name="Footer Placeholder 3">
            <a:extLst>
              <a:ext uri="{FF2B5EF4-FFF2-40B4-BE49-F238E27FC236}">
                <a16:creationId xmlns:a16="http://schemas.microsoft.com/office/drawing/2014/main" id="{D830B575-C7A2-48A7-8398-C910C7D2A0FC}"/>
              </a:ext>
            </a:extLst>
          </p:cNvPr>
          <p:cNvSpPr>
            <a:spLocks noGrp="1"/>
          </p:cNvSpPr>
          <p:nvPr>
            <p:ph type="ftr" sz="quarter" idx="11"/>
          </p:nvPr>
        </p:nvSpPr>
        <p:spPr/>
        <p:txBody>
          <a:bodyPr/>
          <a:lstStyle/>
          <a:p>
            <a:r>
              <a:rPr lang="en-US"/>
              <a:t>@stephanevg</a:t>
            </a:r>
            <a:endParaRPr lang="en-US" dirty="0"/>
          </a:p>
        </p:txBody>
      </p:sp>
      <p:graphicFrame>
        <p:nvGraphicFramePr>
          <p:cNvPr id="5" name="Content Placeholder 1">
            <a:extLst>
              <a:ext uri="{FF2B5EF4-FFF2-40B4-BE49-F238E27FC236}">
                <a16:creationId xmlns:a16="http://schemas.microsoft.com/office/drawing/2014/main" id="{62778E49-DAB8-43DB-84DF-951DDB87F40D}"/>
              </a:ext>
            </a:extLst>
          </p:cNvPr>
          <p:cNvGraphicFramePr>
            <a:graphicFrameLocks/>
          </p:cNvGraphicFramePr>
          <p:nvPr/>
        </p:nvGraphicFramePr>
        <p:xfrm>
          <a:off x="838198" y="4125431"/>
          <a:ext cx="10515600" cy="2275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C:\Users\taavast3\AppData\Local\Temp\SNAGHTML7655859.PNG">
            <a:extLst>
              <a:ext uri="{FF2B5EF4-FFF2-40B4-BE49-F238E27FC236}">
                <a16:creationId xmlns:a16="http://schemas.microsoft.com/office/drawing/2014/main" id="{CA1411C8-DFCE-4B33-BE1F-0A5B3E029584}"/>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7487274" y="1898171"/>
            <a:ext cx="1009524" cy="28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212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071A-0A0D-44F2-B73B-BC9D5271DBC3}"/>
              </a:ext>
            </a:extLst>
          </p:cNvPr>
          <p:cNvSpPr>
            <a:spLocks noGrp="1"/>
          </p:cNvSpPr>
          <p:nvPr>
            <p:ph type="title"/>
          </p:nvPr>
        </p:nvSpPr>
        <p:spPr/>
        <p:txBody>
          <a:bodyPr/>
          <a:lstStyle/>
          <a:p>
            <a:r>
              <a:rPr lang="en-US" dirty="0"/>
              <a:t>Chill:</a:t>
            </a:r>
          </a:p>
        </p:txBody>
      </p:sp>
      <p:sp>
        <p:nvSpPr>
          <p:cNvPr id="3" name="Content Placeholder 2">
            <a:extLst>
              <a:ext uri="{FF2B5EF4-FFF2-40B4-BE49-F238E27FC236}">
                <a16:creationId xmlns:a16="http://schemas.microsoft.com/office/drawing/2014/main" id="{F05C365B-A1F9-4ABB-B45E-1CB479003F1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410226B-E4BE-42B8-884A-7D0FAA8124A6}"/>
              </a:ext>
            </a:extLst>
          </p:cNvPr>
          <p:cNvSpPr>
            <a:spLocks noGrp="1"/>
          </p:cNvSpPr>
          <p:nvPr>
            <p:ph type="ftr" sz="quarter" idx="11"/>
          </p:nvPr>
        </p:nvSpPr>
        <p:spPr/>
        <p:txBody>
          <a:bodyPr/>
          <a:lstStyle/>
          <a:p>
            <a:r>
              <a:rPr lang="en-US"/>
              <a:t>@stephanevg</a:t>
            </a:r>
          </a:p>
        </p:txBody>
      </p:sp>
      <p:pic>
        <p:nvPicPr>
          <p:cNvPr id="5" name="Picture 2" descr="C:\Users\taavast3\AppData\Local\Temp\SNAGHTMLbbb8b2a.PNG">
            <a:extLst>
              <a:ext uri="{FF2B5EF4-FFF2-40B4-BE49-F238E27FC236}">
                <a16:creationId xmlns:a16="http://schemas.microsoft.com/office/drawing/2014/main" id="{EF784AB1-DF97-4B4A-BDC7-FF8FCB5AD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091" y="2134018"/>
            <a:ext cx="5239817" cy="30140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785155-F9D7-4936-BC71-C0F456536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683" y="895631"/>
            <a:ext cx="5490828" cy="5490828"/>
          </a:xfrm>
          <a:prstGeom prst="rect">
            <a:avLst/>
          </a:prstGeom>
        </p:spPr>
      </p:pic>
    </p:spTree>
    <p:extLst>
      <p:ext uri="{BB962C8B-B14F-4D97-AF65-F5344CB8AC3E}">
        <p14:creationId xmlns:p14="http://schemas.microsoft.com/office/powerpoint/2010/main" val="174809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E8CB-9135-4394-ABA2-E60217E0A49D}"/>
              </a:ext>
            </a:extLst>
          </p:cNvPr>
          <p:cNvSpPr>
            <a:spLocks noGrp="1"/>
          </p:cNvSpPr>
          <p:nvPr>
            <p:ph type="title"/>
          </p:nvPr>
        </p:nvSpPr>
        <p:spPr/>
        <p:txBody>
          <a:bodyPr>
            <a:normAutofit/>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3E202135-63FC-4A9E-B700-7E81E2F1F96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2B30F6F-F68B-4602-B36F-0746A570913E}"/>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1DBACDA2-40EB-4744-A080-A052372742F1}"/>
              </a:ext>
            </a:extLst>
          </p:cNvPr>
          <p:cNvSpPr txBox="1"/>
          <p:nvPr/>
        </p:nvSpPr>
        <p:spPr>
          <a:xfrm>
            <a:off x="1967883" y="2672857"/>
            <a:ext cx="8256233" cy="1015663"/>
          </a:xfrm>
          <a:prstGeom prst="rect">
            <a:avLst/>
          </a:prstGeom>
          <a:effectLst>
            <a:outerShdw blurRad="152400" dist="317500" dir="5400000" sx="90000" sy="-19000" rotWithShape="0">
              <a:prstClr val="black">
                <a:alpha val="15000"/>
              </a:prstClr>
            </a:outerShdw>
          </a:effectLst>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fr-FR" sz="6000" dirty="0"/>
              <a:t>SOLID</a:t>
            </a:r>
            <a:endParaRPr lang="en-US" sz="6000" dirty="0"/>
          </a:p>
        </p:txBody>
      </p:sp>
    </p:spTree>
    <p:extLst>
      <p:ext uri="{BB962C8B-B14F-4D97-AF65-F5344CB8AC3E}">
        <p14:creationId xmlns:p14="http://schemas.microsoft.com/office/powerpoint/2010/main" val="571214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8CB3-2B68-4AAE-B15A-84D255DC7BEC}"/>
              </a:ext>
            </a:extLst>
          </p:cNvPr>
          <p:cNvSpPr>
            <a:spLocks noGrp="1"/>
          </p:cNvSpPr>
          <p:nvPr>
            <p:ph type="title"/>
          </p:nvPr>
        </p:nvSpPr>
        <p:spPr/>
        <p:txBody>
          <a:bodyPr/>
          <a:lstStyle/>
          <a:p>
            <a:r>
              <a:rPr lang="en-US" dirty="0"/>
              <a:t>Use well known standards:</a:t>
            </a:r>
          </a:p>
        </p:txBody>
      </p:sp>
      <p:sp>
        <p:nvSpPr>
          <p:cNvPr id="3" name="Content Placeholder 2">
            <a:extLst>
              <a:ext uri="{FF2B5EF4-FFF2-40B4-BE49-F238E27FC236}">
                <a16:creationId xmlns:a16="http://schemas.microsoft.com/office/drawing/2014/main" id="{CF1B6159-43BA-439B-B982-8DEA80D5E77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0D9B59F-0410-41FA-99E5-3ACF6E993A1F}"/>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D0A37DE2-2B01-45F6-AAEE-91E8EA05F1FF}"/>
              </a:ext>
            </a:extLst>
          </p:cNvPr>
          <p:cNvSpPr txBox="1"/>
          <p:nvPr/>
        </p:nvSpPr>
        <p:spPr>
          <a:xfrm rot="16200000">
            <a:off x="978103" y="2921169"/>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t>O</a:t>
            </a:r>
          </a:p>
          <a:p>
            <a:pPr algn="ctr"/>
            <a:r>
              <a:rPr lang="fr-FR" sz="6000" dirty="0"/>
              <a:t>L</a:t>
            </a:r>
          </a:p>
          <a:p>
            <a:pPr algn="ctr"/>
            <a:r>
              <a:rPr lang="fr-FR" sz="6000" dirty="0"/>
              <a:t>I</a:t>
            </a:r>
          </a:p>
          <a:p>
            <a:pPr algn="ctr"/>
            <a:r>
              <a:rPr lang="fr-FR" sz="6000" dirty="0"/>
              <a:t>D</a:t>
            </a:r>
            <a:endParaRPr lang="en-US" sz="6000" dirty="0"/>
          </a:p>
        </p:txBody>
      </p:sp>
      <p:pic>
        <p:nvPicPr>
          <p:cNvPr id="6" name="Picture 5" descr="A picture containing text, man, person, wall&#10;&#10;Description generated with very high confidence">
            <a:extLst>
              <a:ext uri="{FF2B5EF4-FFF2-40B4-BE49-F238E27FC236}">
                <a16:creationId xmlns:a16="http://schemas.microsoft.com/office/drawing/2014/main" id="{D625107D-FC7A-4AA0-A1F4-F37CD1A8F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040" y="2256307"/>
            <a:ext cx="4655678" cy="3105300"/>
          </a:xfrm>
          <a:prstGeom prst="rect">
            <a:avLst/>
          </a:prstGeom>
        </p:spPr>
      </p:pic>
      <p:sp>
        <p:nvSpPr>
          <p:cNvPr id="7" name="TextBox 19">
            <a:extLst>
              <a:ext uri="{FF2B5EF4-FFF2-40B4-BE49-F238E27FC236}">
                <a16:creationId xmlns:a16="http://schemas.microsoft.com/office/drawing/2014/main" id="{8E0C455B-891F-4BBA-AF56-FE17787133EC}"/>
              </a:ext>
            </a:extLst>
          </p:cNvPr>
          <p:cNvSpPr txBox="1"/>
          <p:nvPr/>
        </p:nvSpPr>
        <p:spPr>
          <a:xfrm>
            <a:off x="5007935" y="1482133"/>
            <a:ext cx="7255365"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dirty="0">
                <a:uFillTx/>
                <a:latin typeface="Calibri"/>
              </a:rPr>
              <a:t>Robert C. Martin (Aka – </a:t>
            </a:r>
            <a:r>
              <a:rPr lang="fr-FR" sz="3600" b="1" i="0" u="none" strike="noStrike" kern="1200" cap="none" spc="0" baseline="0" dirty="0" err="1">
                <a:uFillTx/>
                <a:latin typeface="Calibri"/>
              </a:rPr>
              <a:t>Uncle</a:t>
            </a:r>
            <a:r>
              <a:rPr lang="fr-FR" sz="3600" b="1" i="0" u="none" strike="noStrike" kern="1200" cap="none" spc="0" baseline="0" dirty="0">
                <a:uFillTx/>
                <a:latin typeface="Calibri"/>
              </a:rPr>
              <a:t> Bob)</a:t>
            </a:r>
          </a:p>
        </p:txBody>
      </p:sp>
    </p:spTree>
    <p:extLst>
      <p:ext uri="{BB962C8B-B14F-4D97-AF65-F5344CB8AC3E}">
        <p14:creationId xmlns:p14="http://schemas.microsoft.com/office/powerpoint/2010/main" val="376727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33333E-6 0 L -0.20039 0 " pathEditMode="relative" rAng="0" ptsTypes="AA">
                                      <p:cBhvr>
                                        <p:cTn id="18" dur="2000" fill="hold"/>
                                        <p:tgtEl>
                                          <p:spTgt spid="5"/>
                                        </p:tgtEl>
                                        <p:attrNameLst>
                                          <p:attrName>ppt_x</p:attrName>
                                          <p:attrName>ppt_y</p:attrName>
                                        </p:attrNameLst>
                                      </p:cBhvr>
                                      <p:rCtr x="-100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48A-ED94-41F2-95D7-0BE1C90B65B9}"/>
              </a:ext>
            </a:extLst>
          </p:cNvPr>
          <p:cNvSpPr>
            <a:spLocks noGrp="1"/>
          </p:cNvSpPr>
          <p:nvPr>
            <p:ph type="title"/>
          </p:nvPr>
        </p:nvSpPr>
        <p:spPr/>
        <p:txBody>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47617824-E058-453D-BE22-5555F113A4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181B6E4-B99F-48E7-89F0-91F29A93999A}"/>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BE13A047-3665-40F4-81BD-CF86F6D74A92}"/>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solidFill>
                  <a:schemeClr val="accent2">
                    <a:lumMod val="60000"/>
                    <a:lumOff val="40000"/>
                  </a:schemeClr>
                </a:solidFill>
              </a:rPr>
              <a:t>S</a:t>
            </a:r>
          </a:p>
          <a:p>
            <a:pPr algn="ctr"/>
            <a:r>
              <a:rPr lang="fr-FR" sz="6000" dirty="0"/>
              <a:t>O</a:t>
            </a:r>
          </a:p>
          <a:p>
            <a:pPr algn="ctr"/>
            <a:r>
              <a:rPr lang="fr-FR" sz="6000" dirty="0"/>
              <a:t>L</a:t>
            </a:r>
          </a:p>
          <a:p>
            <a:pPr algn="ctr"/>
            <a:r>
              <a:rPr lang="fr-FR" sz="6000" dirty="0"/>
              <a:t>I</a:t>
            </a:r>
          </a:p>
          <a:p>
            <a:pPr algn="ctr"/>
            <a:r>
              <a:rPr lang="fr-FR" sz="6000" dirty="0"/>
              <a:t>D</a:t>
            </a:r>
            <a:endParaRPr lang="en-US" sz="6000" dirty="0"/>
          </a:p>
        </p:txBody>
      </p:sp>
      <p:sp>
        <p:nvSpPr>
          <p:cNvPr id="6" name="TextBox 5">
            <a:extLst>
              <a:ext uri="{FF2B5EF4-FFF2-40B4-BE49-F238E27FC236}">
                <a16:creationId xmlns:a16="http://schemas.microsoft.com/office/drawing/2014/main" id="{BFA0E031-F0BF-4A37-B54F-1C4DD688481D}"/>
              </a:ext>
            </a:extLst>
          </p:cNvPr>
          <p:cNvSpPr txBox="1"/>
          <p:nvPr/>
        </p:nvSpPr>
        <p:spPr>
          <a:xfrm>
            <a:off x="1793290" y="1242873"/>
            <a:ext cx="4142913" cy="461665"/>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Single </a:t>
            </a:r>
            <a:r>
              <a:rPr lang="fr-FR" sz="2400" dirty="0" err="1"/>
              <a:t>responsibility</a:t>
            </a:r>
            <a:r>
              <a:rPr lang="fr-FR" sz="2400" dirty="0"/>
              <a:t> </a:t>
            </a:r>
            <a:r>
              <a:rPr lang="fr-FR" sz="2400" dirty="0" err="1"/>
              <a:t>principle</a:t>
            </a:r>
            <a:endParaRPr lang="en-US" sz="2400" dirty="0"/>
          </a:p>
        </p:txBody>
      </p:sp>
      <p:sp>
        <p:nvSpPr>
          <p:cNvPr id="7" name="TextBox 6">
            <a:extLst>
              <a:ext uri="{FF2B5EF4-FFF2-40B4-BE49-F238E27FC236}">
                <a16:creationId xmlns:a16="http://schemas.microsoft.com/office/drawing/2014/main" id="{113F19ED-9B6F-4550-B782-30634407B00F}"/>
              </a:ext>
            </a:extLst>
          </p:cNvPr>
          <p:cNvSpPr txBox="1"/>
          <p:nvPr/>
        </p:nvSpPr>
        <p:spPr>
          <a:xfrm>
            <a:off x="6868632" y="2484803"/>
            <a:ext cx="414291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r>
              <a:rPr lang="fr-FR" dirty="0">
                <a:solidFill>
                  <a:schemeClr val="bg1"/>
                </a:solidFill>
              </a:rPr>
              <a:t>One class / </a:t>
            </a:r>
            <a:r>
              <a:rPr lang="fr-FR" dirty="0" err="1">
                <a:solidFill>
                  <a:schemeClr val="bg1"/>
                </a:solidFill>
              </a:rPr>
              <a:t>method</a:t>
            </a:r>
            <a:r>
              <a:rPr lang="fr-FR" dirty="0">
                <a:solidFill>
                  <a:schemeClr val="bg1"/>
                </a:solidFill>
              </a:rPr>
              <a:t> </a:t>
            </a:r>
            <a:r>
              <a:rPr lang="fr-FR" b="1" u="sng" dirty="0">
                <a:solidFill>
                  <a:schemeClr val="bg1"/>
                </a:solidFill>
              </a:rPr>
              <a:t>must</a:t>
            </a:r>
            <a:r>
              <a:rPr lang="fr-FR" dirty="0">
                <a:solidFill>
                  <a:schemeClr val="bg1"/>
                </a:solidFill>
              </a:rPr>
              <a:t> have</a:t>
            </a:r>
            <a:endParaRPr lang="fr-FR" dirty="0"/>
          </a:p>
          <a:p>
            <a:pPr algn="ctr"/>
            <a:r>
              <a:rPr lang="fr-FR" dirty="0" err="1">
                <a:solidFill>
                  <a:schemeClr val="bg1"/>
                </a:solidFill>
              </a:rPr>
              <a:t>only</a:t>
            </a:r>
            <a:r>
              <a:rPr lang="fr-FR" dirty="0">
                <a:solidFill>
                  <a:schemeClr val="bg1"/>
                </a:solidFill>
              </a:rPr>
              <a:t> </a:t>
            </a:r>
            <a:r>
              <a:rPr lang="fr-FR" i="1" u="sng" dirty="0">
                <a:solidFill>
                  <a:schemeClr val="bg1"/>
                </a:solidFill>
              </a:rPr>
              <a:t>one </a:t>
            </a:r>
            <a:r>
              <a:rPr lang="fr-FR" i="1" u="sng" dirty="0" err="1">
                <a:solidFill>
                  <a:schemeClr val="bg1"/>
                </a:solidFill>
              </a:rPr>
              <a:t>responsibility</a:t>
            </a:r>
            <a:endParaRPr lang="en-US" i="1" u="sng" dirty="0">
              <a:solidFill>
                <a:schemeClr val="bg1"/>
              </a:solidFill>
            </a:endParaRPr>
          </a:p>
        </p:txBody>
      </p:sp>
    </p:spTree>
    <p:extLst>
      <p:ext uri="{BB962C8B-B14F-4D97-AF65-F5344CB8AC3E}">
        <p14:creationId xmlns:p14="http://schemas.microsoft.com/office/powerpoint/2010/main" val="2050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48A-ED94-41F2-95D7-0BE1C90B65B9}"/>
              </a:ext>
            </a:extLst>
          </p:cNvPr>
          <p:cNvSpPr>
            <a:spLocks noGrp="1"/>
          </p:cNvSpPr>
          <p:nvPr>
            <p:ph type="title"/>
          </p:nvPr>
        </p:nvSpPr>
        <p:spPr/>
        <p:txBody>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47617824-E058-453D-BE22-5555F113A4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181B6E4-B99F-48E7-89F0-91F29A93999A}"/>
              </a:ext>
            </a:extLst>
          </p:cNvPr>
          <p:cNvSpPr>
            <a:spLocks noGrp="1"/>
          </p:cNvSpPr>
          <p:nvPr>
            <p:ph type="ftr" sz="quarter" idx="11"/>
          </p:nvPr>
        </p:nvSpPr>
        <p:spPr/>
        <p:txBody>
          <a:bodyPr/>
          <a:lstStyle/>
          <a:p>
            <a:r>
              <a:rPr lang="en-US"/>
              <a:t>@stephanevg</a:t>
            </a:r>
          </a:p>
        </p:txBody>
      </p:sp>
      <p:sp>
        <p:nvSpPr>
          <p:cNvPr id="8" name="TextBox 7">
            <a:extLst>
              <a:ext uri="{FF2B5EF4-FFF2-40B4-BE49-F238E27FC236}">
                <a16:creationId xmlns:a16="http://schemas.microsoft.com/office/drawing/2014/main" id="{8C4F0F3A-5480-46A6-80F5-CE5DA587A428}"/>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solidFill>
                  <a:schemeClr val="accent2">
                    <a:lumMod val="60000"/>
                    <a:lumOff val="40000"/>
                  </a:schemeClr>
                </a:solidFill>
              </a:rPr>
              <a:t>O</a:t>
            </a:r>
          </a:p>
          <a:p>
            <a:pPr algn="ctr"/>
            <a:r>
              <a:rPr lang="fr-FR" sz="6000" dirty="0"/>
              <a:t>L</a:t>
            </a:r>
          </a:p>
          <a:p>
            <a:pPr algn="ctr"/>
            <a:r>
              <a:rPr lang="fr-FR" sz="6000" dirty="0"/>
              <a:t>I</a:t>
            </a:r>
          </a:p>
          <a:p>
            <a:pPr algn="ctr"/>
            <a:r>
              <a:rPr lang="fr-FR" sz="6000" dirty="0"/>
              <a:t>D</a:t>
            </a:r>
            <a:endParaRPr lang="en-US" sz="6000" dirty="0"/>
          </a:p>
        </p:txBody>
      </p:sp>
      <p:sp>
        <p:nvSpPr>
          <p:cNvPr id="9" name="TextBox 8">
            <a:extLst>
              <a:ext uri="{FF2B5EF4-FFF2-40B4-BE49-F238E27FC236}">
                <a16:creationId xmlns:a16="http://schemas.microsoft.com/office/drawing/2014/main" id="{0ABE70BA-7DB0-4AB1-B824-F090695A516E}"/>
              </a:ext>
            </a:extLst>
          </p:cNvPr>
          <p:cNvSpPr txBox="1"/>
          <p:nvPr/>
        </p:nvSpPr>
        <p:spPr>
          <a:xfrm>
            <a:off x="1642370" y="2210539"/>
            <a:ext cx="4142913" cy="461665"/>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Open </a:t>
            </a:r>
            <a:r>
              <a:rPr lang="fr-FR" sz="2400" dirty="0" err="1"/>
              <a:t>Closed</a:t>
            </a:r>
            <a:r>
              <a:rPr lang="fr-FR" sz="2400" dirty="0"/>
              <a:t> </a:t>
            </a:r>
            <a:r>
              <a:rPr lang="fr-FR" sz="2400" dirty="0" err="1"/>
              <a:t>Principle</a:t>
            </a:r>
            <a:endParaRPr lang="en-US" sz="2400" dirty="0"/>
          </a:p>
        </p:txBody>
      </p:sp>
      <p:sp>
        <p:nvSpPr>
          <p:cNvPr id="10" name="TextBox 9">
            <a:extLst>
              <a:ext uri="{FF2B5EF4-FFF2-40B4-BE49-F238E27FC236}">
                <a16:creationId xmlns:a16="http://schemas.microsoft.com/office/drawing/2014/main" id="{CFDC0E3E-9E79-4AE2-8E27-D73E00D3F98D}"/>
              </a:ext>
            </a:extLst>
          </p:cNvPr>
          <p:cNvSpPr txBox="1"/>
          <p:nvPr/>
        </p:nvSpPr>
        <p:spPr>
          <a:xfrm>
            <a:off x="6868632" y="2346304"/>
            <a:ext cx="4142913"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Open for extension</a:t>
            </a:r>
          </a:p>
          <a:p>
            <a:endParaRPr lang="fr-FR" dirty="0"/>
          </a:p>
          <a:p>
            <a:r>
              <a:rPr lang="fr-FR" dirty="0"/>
              <a:t>But</a:t>
            </a:r>
          </a:p>
          <a:p>
            <a:endParaRPr lang="fr-FR" dirty="0"/>
          </a:p>
          <a:p>
            <a:r>
              <a:rPr lang="fr-FR" dirty="0" err="1"/>
              <a:t>Closed</a:t>
            </a:r>
            <a:r>
              <a:rPr lang="fr-FR" dirty="0"/>
              <a:t> for modification</a:t>
            </a:r>
            <a:endParaRPr lang="en-US" dirty="0"/>
          </a:p>
        </p:txBody>
      </p:sp>
    </p:spTree>
    <p:extLst>
      <p:ext uri="{BB962C8B-B14F-4D97-AF65-F5344CB8AC3E}">
        <p14:creationId xmlns:p14="http://schemas.microsoft.com/office/powerpoint/2010/main" val="36318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48A-ED94-41F2-95D7-0BE1C90B65B9}"/>
              </a:ext>
            </a:extLst>
          </p:cNvPr>
          <p:cNvSpPr>
            <a:spLocks noGrp="1"/>
          </p:cNvSpPr>
          <p:nvPr>
            <p:ph type="title"/>
          </p:nvPr>
        </p:nvSpPr>
        <p:spPr/>
        <p:txBody>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47617824-E058-453D-BE22-5555F113A4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181B6E4-B99F-48E7-89F0-91F29A93999A}"/>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43F280B6-938E-4F24-A643-D7DF363BF87F}"/>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t>O</a:t>
            </a:r>
          </a:p>
          <a:p>
            <a:pPr algn="ctr"/>
            <a:r>
              <a:rPr lang="fr-FR" sz="6000" dirty="0">
                <a:solidFill>
                  <a:schemeClr val="accent2">
                    <a:lumMod val="60000"/>
                    <a:lumOff val="40000"/>
                  </a:schemeClr>
                </a:solidFill>
              </a:rPr>
              <a:t>L</a:t>
            </a:r>
          </a:p>
          <a:p>
            <a:pPr algn="ctr"/>
            <a:r>
              <a:rPr lang="fr-FR" sz="6000" dirty="0"/>
              <a:t>I</a:t>
            </a:r>
          </a:p>
          <a:p>
            <a:pPr algn="ctr"/>
            <a:r>
              <a:rPr lang="fr-FR" sz="6000" dirty="0"/>
              <a:t>D</a:t>
            </a:r>
            <a:endParaRPr lang="en-US" sz="6000" dirty="0"/>
          </a:p>
        </p:txBody>
      </p:sp>
      <p:sp>
        <p:nvSpPr>
          <p:cNvPr id="6" name="TextBox 5">
            <a:extLst>
              <a:ext uri="{FF2B5EF4-FFF2-40B4-BE49-F238E27FC236}">
                <a16:creationId xmlns:a16="http://schemas.microsoft.com/office/drawing/2014/main" id="{E4F6172C-E14E-4EAF-B55D-08C9446DE22C}"/>
              </a:ext>
            </a:extLst>
          </p:cNvPr>
          <p:cNvSpPr txBox="1"/>
          <p:nvPr/>
        </p:nvSpPr>
        <p:spPr>
          <a:xfrm>
            <a:off x="1597981" y="3105832"/>
            <a:ext cx="4142913" cy="461665"/>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err="1"/>
              <a:t>Liskov</a:t>
            </a:r>
            <a:r>
              <a:rPr lang="fr-FR" sz="2400" dirty="0"/>
              <a:t> substitution </a:t>
            </a:r>
            <a:r>
              <a:rPr lang="fr-FR" sz="2400" dirty="0" err="1"/>
              <a:t>principle</a:t>
            </a:r>
            <a:endParaRPr lang="en-US" sz="2400" dirty="0"/>
          </a:p>
        </p:txBody>
      </p:sp>
      <p:sp>
        <p:nvSpPr>
          <p:cNvPr id="7" name="TextBox 6">
            <a:extLst>
              <a:ext uri="{FF2B5EF4-FFF2-40B4-BE49-F238E27FC236}">
                <a16:creationId xmlns:a16="http://schemas.microsoft.com/office/drawing/2014/main" id="{88DE12E1-5F9B-4422-AC32-DCC81DD64CD6}"/>
              </a:ext>
            </a:extLst>
          </p:cNvPr>
          <p:cNvSpPr txBox="1"/>
          <p:nvPr/>
        </p:nvSpPr>
        <p:spPr>
          <a:xfrm>
            <a:off x="6698512" y="2339163"/>
            <a:ext cx="437682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a:t>Ability</a:t>
            </a:r>
            <a:r>
              <a:rPr lang="fr-FR" dirty="0"/>
              <a:t> to </a:t>
            </a:r>
            <a:r>
              <a:rPr lang="fr-FR"/>
              <a:t>replace any</a:t>
            </a:r>
            <a:r>
              <a:rPr lang="fr-FR" dirty="0"/>
              <a:t> instance of a parent </a:t>
            </a:r>
            <a:r>
              <a:rPr lang="fr-FR"/>
              <a:t>class with</a:t>
            </a:r>
            <a:r>
              <a:rPr lang="fr-FR" dirty="0"/>
              <a:t> an instance of one </a:t>
            </a:r>
            <a:r>
              <a:rPr lang="fr-FR"/>
              <a:t>of its child</a:t>
            </a:r>
            <a:r>
              <a:rPr lang="fr-FR" dirty="0"/>
              <a:t> </a:t>
            </a:r>
            <a:r>
              <a:rPr lang="fr-FR"/>
              <a:t>classes without side effects</a:t>
            </a:r>
            <a:endParaRPr lang="en-US" dirty="0"/>
          </a:p>
        </p:txBody>
      </p:sp>
    </p:spTree>
    <p:extLst>
      <p:ext uri="{BB962C8B-B14F-4D97-AF65-F5344CB8AC3E}">
        <p14:creationId xmlns:p14="http://schemas.microsoft.com/office/powerpoint/2010/main" val="263478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48A-ED94-41F2-95D7-0BE1C90B65B9}"/>
              </a:ext>
            </a:extLst>
          </p:cNvPr>
          <p:cNvSpPr>
            <a:spLocks noGrp="1"/>
          </p:cNvSpPr>
          <p:nvPr>
            <p:ph type="title"/>
          </p:nvPr>
        </p:nvSpPr>
        <p:spPr/>
        <p:txBody>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47617824-E058-453D-BE22-5555F113A4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181B6E4-B99F-48E7-89F0-91F29A93999A}"/>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6B09E240-EB0B-4DBB-9137-4D3C117669FF}"/>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t>O</a:t>
            </a:r>
          </a:p>
          <a:p>
            <a:pPr algn="ctr"/>
            <a:r>
              <a:rPr lang="fr-FR" sz="6000" dirty="0"/>
              <a:t>L</a:t>
            </a:r>
          </a:p>
          <a:p>
            <a:pPr algn="ctr"/>
            <a:r>
              <a:rPr lang="fr-FR" sz="6000" dirty="0">
                <a:solidFill>
                  <a:schemeClr val="accent2">
                    <a:lumMod val="60000"/>
                    <a:lumOff val="40000"/>
                  </a:schemeClr>
                </a:solidFill>
              </a:rPr>
              <a:t>I</a:t>
            </a:r>
          </a:p>
          <a:p>
            <a:pPr algn="ctr"/>
            <a:r>
              <a:rPr lang="fr-FR" sz="6000" dirty="0"/>
              <a:t>D</a:t>
            </a:r>
            <a:endParaRPr lang="en-US" sz="6000" dirty="0"/>
          </a:p>
        </p:txBody>
      </p:sp>
      <p:sp>
        <p:nvSpPr>
          <p:cNvPr id="6" name="TextBox 5">
            <a:extLst>
              <a:ext uri="{FF2B5EF4-FFF2-40B4-BE49-F238E27FC236}">
                <a16:creationId xmlns:a16="http://schemas.microsoft.com/office/drawing/2014/main" id="{661EF748-2155-4B9C-BC83-339EDBF11B94}"/>
              </a:ext>
            </a:extLst>
          </p:cNvPr>
          <p:cNvSpPr txBox="1"/>
          <p:nvPr/>
        </p:nvSpPr>
        <p:spPr>
          <a:xfrm>
            <a:off x="1633492" y="4092605"/>
            <a:ext cx="4142913" cy="461665"/>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Interface </a:t>
            </a:r>
            <a:r>
              <a:rPr lang="fr-FR" sz="2400" dirty="0" err="1"/>
              <a:t>segragation</a:t>
            </a:r>
            <a:r>
              <a:rPr lang="fr-FR" sz="2400" dirty="0"/>
              <a:t> </a:t>
            </a:r>
            <a:r>
              <a:rPr lang="fr-FR" sz="2400" dirty="0" err="1"/>
              <a:t>principle</a:t>
            </a:r>
            <a:endParaRPr lang="en-US" sz="2400" dirty="0"/>
          </a:p>
        </p:txBody>
      </p:sp>
      <p:sp>
        <p:nvSpPr>
          <p:cNvPr id="7" name="TextBox 6">
            <a:extLst>
              <a:ext uri="{FF2B5EF4-FFF2-40B4-BE49-F238E27FC236}">
                <a16:creationId xmlns:a16="http://schemas.microsoft.com/office/drawing/2014/main" id="{9AC17A70-B1C1-48DE-BDEB-0AE9CBAF1CBE}"/>
              </a:ext>
            </a:extLst>
          </p:cNvPr>
          <p:cNvSpPr txBox="1"/>
          <p:nvPr/>
        </p:nvSpPr>
        <p:spPr>
          <a:xfrm>
            <a:off x="6709144" y="2921166"/>
            <a:ext cx="437682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Write a lot of </a:t>
            </a:r>
            <a:r>
              <a:rPr lang="fr-FR" dirty="0" err="1"/>
              <a:t>small</a:t>
            </a:r>
            <a:r>
              <a:rPr lang="fr-FR" dirty="0"/>
              <a:t> interfaces </a:t>
            </a:r>
            <a:r>
              <a:rPr lang="fr-FR" dirty="0" err="1"/>
              <a:t>instead</a:t>
            </a:r>
            <a:r>
              <a:rPr lang="fr-FR" dirty="0"/>
              <a:t> of one </a:t>
            </a:r>
            <a:r>
              <a:rPr lang="fr-FR" dirty="0" err="1"/>
              <a:t>huge</a:t>
            </a:r>
            <a:r>
              <a:rPr lang="fr-FR" dirty="0"/>
              <a:t> interface</a:t>
            </a:r>
            <a:endParaRPr lang="en-US" dirty="0"/>
          </a:p>
        </p:txBody>
      </p:sp>
      <p:sp>
        <p:nvSpPr>
          <p:cNvPr id="8" name="TextBox 7">
            <a:extLst>
              <a:ext uri="{FF2B5EF4-FFF2-40B4-BE49-F238E27FC236}">
                <a16:creationId xmlns:a16="http://schemas.microsoft.com/office/drawing/2014/main" id="{D280FB1A-90A0-47B3-A0C7-8797AA76CAF7}"/>
              </a:ext>
            </a:extLst>
          </p:cNvPr>
          <p:cNvSpPr txBox="1"/>
          <p:nvPr/>
        </p:nvSpPr>
        <p:spPr>
          <a:xfrm>
            <a:off x="6709143" y="3677106"/>
            <a:ext cx="437682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A class </a:t>
            </a:r>
            <a:r>
              <a:rPr lang="fr-FR" dirty="0" err="1"/>
              <a:t>should</a:t>
            </a:r>
            <a:r>
              <a:rPr lang="fr-FR" dirty="0"/>
              <a:t> not </a:t>
            </a:r>
            <a:r>
              <a:rPr lang="fr-FR" dirty="0" err="1"/>
              <a:t>be</a:t>
            </a:r>
            <a:r>
              <a:rPr lang="fr-FR" dirty="0"/>
              <a:t> </a:t>
            </a:r>
            <a:r>
              <a:rPr lang="fr-FR" dirty="0" err="1"/>
              <a:t>forced</a:t>
            </a:r>
            <a:r>
              <a:rPr lang="fr-FR" dirty="0"/>
              <a:t> to </a:t>
            </a:r>
            <a:r>
              <a:rPr lang="fr-FR" dirty="0" err="1"/>
              <a:t>depend</a:t>
            </a:r>
            <a:r>
              <a:rPr lang="fr-FR" dirty="0"/>
              <a:t> on </a:t>
            </a:r>
            <a:r>
              <a:rPr lang="fr-FR" dirty="0" err="1"/>
              <a:t>methods</a:t>
            </a:r>
            <a:r>
              <a:rPr lang="fr-FR" dirty="0"/>
              <a:t> </a:t>
            </a:r>
            <a:r>
              <a:rPr lang="fr-FR" dirty="0" err="1"/>
              <a:t>it</a:t>
            </a:r>
            <a:r>
              <a:rPr lang="fr-FR" dirty="0"/>
              <a:t> </a:t>
            </a:r>
            <a:r>
              <a:rPr lang="fr-FR" dirty="0" err="1"/>
              <a:t>doesn't</a:t>
            </a:r>
            <a:r>
              <a:rPr lang="fr-FR" dirty="0"/>
              <a:t> use</a:t>
            </a:r>
            <a:endParaRPr lang="en-US" dirty="0"/>
          </a:p>
        </p:txBody>
      </p:sp>
    </p:spTree>
    <p:extLst>
      <p:ext uri="{BB962C8B-B14F-4D97-AF65-F5344CB8AC3E}">
        <p14:creationId xmlns:p14="http://schemas.microsoft.com/office/powerpoint/2010/main" val="90198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48A-ED94-41F2-95D7-0BE1C90B65B9}"/>
              </a:ext>
            </a:extLst>
          </p:cNvPr>
          <p:cNvSpPr>
            <a:spLocks noGrp="1"/>
          </p:cNvSpPr>
          <p:nvPr>
            <p:ph type="title"/>
          </p:nvPr>
        </p:nvSpPr>
        <p:spPr/>
        <p:txBody>
          <a:bodyPr/>
          <a:lstStyle/>
          <a:p>
            <a:r>
              <a:rPr lang="fr-FR" b="1" dirty="0">
                <a:latin typeface="Calibri"/>
              </a:rPr>
              <a:t>Use </a:t>
            </a:r>
            <a:r>
              <a:rPr lang="fr-FR" b="1" dirty="0" err="1">
                <a:latin typeface="Calibri"/>
              </a:rPr>
              <a:t>well</a:t>
            </a:r>
            <a:r>
              <a:rPr lang="fr-FR" b="1" dirty="0">
                <a:latin typeface="Calibri"/>
              </a:rPr>
              <a:t> </a:t>
            </a:r>
            <a:r>
              <a:rPr lang="fr-FR" b="1" dirty="0" err="1">
                <a:latin typeface="Calibri"/>
              </a:rPr>
              <a:t>known</a:t>
            </a:r>
            <a:r>
              <a:rPr lang="fr-FR" b="1" dirty="0">
                <a:latin typeface="Calibri"/>
              </a:rPr>
              <a:t> standards:</a:t>
            </a:r>
            <a:endParaRPr lang="en-US" dirty="0"/>
          </a:p>
        </p:txBody>
      </p:sp>
      <p:sp>
        <p:nvSpPr>
          <p:cNvPr id="3" name="Content Placeholder 2">
            <a:extLst>
              <a:ext uri="{FF2B5EF4-FFF2-40B4-BE49-F238E27FC236}">
                <a16:creationId xmlns:a16="http://schemas.microsoft.com/office/drawing/2014/main" id="{47617824-E058-453D-BE22-5555F113A4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181B6E4-B99F-48E7-89F0-91F29A93999A}"/>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0144922B-36C2-49CC-BD19-38775C16CEE0}"/>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t>O</a:t>
            </a:r>
          </a:p>
          <a:p>
            <a:pPr algn="ctr"/>
            <a:r>
              <a:rPr lang="fr-FR" sz="6000" dirty="0"/>
              <a:t>L</a:t>
            </a:r>
          </a:p>
          <a:p>
            <a:pPr algn="ctr"/>
            <a:r>
              <a:rPr lang="fr-FR" sz="6000" dirty="0"/>
              <a:t>I</a:t>
            </a:r>
          </a:p>
          <a:p>
            <a:pPr algn="ctr"/>
            <a:r>
              <a:rPr lang="fr-FR" sz="6000" dirty="0">
                <a:solidFill>
                  <a:schemeClr val="accent2">
                    <a:lumMod val="60000"/>
                    <a:lumOff val="40000"/>
                  </a:schemeClr>
                </a:solidFill>
              </a:rPr>
              <a:t>D</a:t>
            </a:r>
            <a:endParaRPr lang="en-US" sz="6000" dirty="0">
              <a:solidFill>
                <a:schemeClr val="accent2">
                  <a:lumMod val="60000"/>
                  <a:lumOff val="40000"/>
                </a:schemeClr>
              </a:solidFill>
            </a:endParaRPr>
          </a:p>
        </p:txBody>
      </p:sp>
      <p:sp>
        <p:nvSpPr>
          <p:cNvPr id="6" name="TextBox 5">
            <a:extLst>
              <a:ext uri="{FF2B5EF4-FFF2-40B4-BE49-F238E27FC236}">
                <a16:creationId xmlns:a16="http://schemas.microsoft.com/office/drawing/2014/main" id="{B439D26B-2C51-4876-B8C4-D2B0A2D77CB5}"/>
              </a:ext>
            </a:extLst>
          </p:cNvPr>
          <p:cNvSpPr txBox="1"/>
          <p:nvPr/>
        </p:nvSpPr>
        <p:spPr>
          <a:xfrm>
            <a:off x="1677880" y="4998127"/>
            <a:ext cx="4142913" cy="461665"/>
          </a:xfrm>
          <a:prstGeom prst="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err="1"/>
              <a:t>Dependency</a:t>
            </a:r>
            <a:r>
              <a:rPr lang="fr-FR" sz="2400" dirty="0"/>
              <a:t> inversion </a:t>
            </a:r>
            <a:r>
              <a:rPr lang="fr-FR" sz="2400" dirty="0" err="1"/>
              <a:t>principle</a:t>
            </a:r>
            <a:endParaRPr lang="en-US" sz="2400" dirty="0"/>
          </a:p>
        </p:txBody>
      </p:sp>
      <p:sp>
        <p:nvSpPr>
          <p:cNvPr id="7" name="TextBox 6">
            <a:extLst>
              <a:ext uri="{FF2B5EF4-FFF2-40B4-BE49-F238E27FC236}">
                <a16:creationId xmlns:a16="http://schemas.microsoft.com/office/drawing/2014/main" id="{787A2DFB-FE5F-4F53-B158-7E1AAE699585}"/>
              </a:ext>
            </a:extLst>
          </p:cNvPr>
          <p:cNvSpPr txBox="1"/>
          <p:nvPr/>
        </p:nvSpPr>
        <p:spPr>
          <a:xfrm>
            <a:off x="6900531" y="2663725"/>
            <a:ext cx="437682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a:t>High level</a:t>
            </a:r>
            <a:r>
              <a:rPr lang="fr-FR" dirty="0"/>
              <a:t> </a:t>
            </a:r>
            <a:r>
              <a:rPr lang="fr-FR"/>
              <a:t>Modules should</a:t>
            </a:r>
            <a:r>
              <a:rPr lang="fr-FR" dirty="0"/>
              <a:t> </a:t>
            </a:r>
            <a:r>
              <a:rPr lang="fr-FR"/>
              <a:t>not depend</a:t>
            </a:r>
            <a:r>
              <a:rPr lang="fr-FR" dirty="0"/>
              <a:t> </a:t>
            </a:r>
            <a:r>
              <a:rPr lang="fr-FR"/>
              <a:t>on low level implementations </a:t>
            </a:r>
            <a:endParaRPr lang="en-US" dirty="0"/>
          </a:p>
        </p:txBody>
      </p:sp>
      <p:sp>
        <p:nvSpPr>
          <p:cNvPr id="8" name="TextBox 7">
            <a:extLst>
              <a:ext uri="{FF2B5EF4-FFF2-40B4-BE49-F238E27FC236}">
                <a16:creationId xmlns:a16="http://schemas.microsoft.com/office/drawing/2014/main" id="{53022F65-D14E-49B5-A955-F7BA018D065F}"/>
              </a:ext>
            </a:extLst>
          </p:cNvPr>
          <p:cNvSpPr txBox="1"/>
          <p:nvPr/>
        </p:nvSpPr>
        <p:spPr>
          <a:xfrm>
            <a:off x="6818353" y="4209096"/>
            <a:ext cx="437682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defPPr>
              <a:defRPr lang="en-US"/>
            </a:defPPr>
            <a:lvl1pPr algn="ctr">
              <a:defRPr>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The </a:t>
            </a:r>
            <a:r>
              <a:rPr lang="fr-FR" dirty="0" err="1"/>
              <a:t>ActiveDirectory</a:t>
            </a:r>
            <a:r>
              <a:rPr lang="fr-FR" dirty="0"/>
              <a:t> Module </a:t>
            </a:r>
            <a:r>
              <a:rPr lang="fr-FR" dirty="0" err="1"/>
              <a:t>should</a:t>
            </a:r>
            <a:r>
              <a:rPr lang="fr-FR" dirty="0"/>
              <a:t> </a:t>
            </a:r>
            <a:r>
              <a:rPr lang="fr-FR" dirty="0" err="1"/>
              <a:t>depend</a:t>
            </a:r>
            <a:r>
              <a:rPr lang="fr-FR" dirty="0"/>
              <a:t> on </a:t>
            </a:r>
            <a:r>
              <a:rPr lang="fr-FR" dirty="0" err="1"/>
              <a:t>your</a:t>
            </a:r>
            <a:r>
              <a:rPr lang="fr-FR" dirty="0"/>
              <a:t> script to </a:t>
            </a:r>
            <a:r>
              <a:rPr lang="fr-FR" dirty="0" err="1"/>
              <a:t>work</a:t>
            </a:r>
            <a:r>
              <a:rPr lang="fr-FR" dirty="0"/>
              <a:t>. </a:t>
            </a:r>
          </a:p>
          <a:p>
            <a:r>
              <a:rPr lang="fr-FR" dirty="0"/>
              <a:t>The </a:t>
            </a:r>
            <a:r>
              <a:rPr lang="fr-FR" dirty="0" err="1"/>
              <a:t>ActiveDirectory</a:t>
            </a:r>
            <a:r>
              <a:rPr lang="fr-FR" dirty="0"/>
              <a:t> Module </a:t>
            </a:r>
            <a:r>
              <a:rPr lang="fr-FR" dirty="0" err="1"/>
              <a:t>should</a:t>
            </a:r>
            <a:r>
              <a:rPr lang="fr-FR" dirty="0"/>
              <a:t> not </a:t>
            </a:r>
            <a:r>
              <a:rPr lang="fr-FR" dirty="0" err="1"/>
              <a:t>depend</a:t>
            </a:r>
            <a:r>
              <a:rPr lang="fr-FR" dirty="0"/>
              <a:t> on </a:t>
            </a:r>
            <a:r>
              <a:rPr lang="fr-FR" dirty="0" err="1"/>
              <a:t>your</a:t>
            </a:r>
            <a:r>
              <a:rPr lang="fr-FR" dirty="0"/>
              <a:t> script</a:t>
            </a:r>
            <a:endParaRPr lang="en-US" dirty="0"/>
          </a:p>
        </p:txBody>
      </p:sp>
    </p:spTree>
    <p:extLst>
      <p:ext uri="{BB962C8B-B14F-4D97-AF65-F5344CB8AC3E}">
        <p14:creationId xmlns:p14="http://schemas.microsoft.com/office/powerpoint/2010/main" val="259706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69B-2797-4193-8CA2-63EF8EEFC5B0}"/>
              </a:ext>
            </a:extLst>
          </p:cNvPr>
          <p:cNvSpPr>
            <a:spLocks noGrp="1"/>
          </p:cNvSpPr>
          <p:nvPr>
            <p:ph type="title"/>
          </p:nvPr>
        </p:nvSpPr>
        <p:spPr/>
        <p:txBody>
          <a:bodyPr/>
          <a:lstStyle/>
          <a:p>
            <a:r>
              <a:rPr lang="en-US" dirty="0"/>
              <a:t>Use well known standards</a:t>
            </a:r>
          </a:p>
        </p:txBody>
      </p:sp>
      <p:sp>
        <p:nvSpPr>
          <p:cNvPr id="3" name="Content Placeholder 2">
            <a:extLst>
              <a:ext uri="{FF2B5EF4-FFF2-40B4-BE49-F238E27FC236}">
                <a16:creationId xmlns:a16="http://schemas.microsoft.com/office/drawing/2014/main" id="{EA11F440-0A90-47A5-BC79-BED2435E847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AE19150-79B9-4D9C-A269-A15E4B330111}"/>
              </a:ext>
            </a:extLst>
          </p:cNvPr>
          <p:cNvSpPr>
            <a:spLocks noGrp="1"/>
          </p:cNvSpPr>
          <p:nvPr>
            <p:ph type="ftr" sz="quarter" idx="11"/>
          </p:nvPr>
        </p:nvSpPr>
        <p:spPr/>
        <p:txBody>
          <a:bodyPr/>
          <a:lstStyle/>
          <a:p>
            <a:r>
              <a:rPr lang="en-US"/>
              <a:t>@stephanevg</a:t>
            </a:r>
          </a:p>
        </p:txBody>
      </p:sp>
      <p:sp>
        <p:nvSpPr>
          <p:cNvPr id="5" name="TextBox 4">
            <a:extLst>
              <a:ext uri="{FF2B5EF4-FFF2-40B4-BE49-F238E27FC236}">
                <a16:creationId xmlns:a16="http://schemas.microsoft.com/office/drawing/2014/main" id="{4F705EB4-9C40-4EDD-A2D1-B5EB51DDB51C}"/>
              </a:ext>
            </a:extLst>
          </p:cNvPr>
          <p:cNvSpPr txBox="1"/>
          <p:nvPr/>
        </p:nvSpPr>
        <p:spPr>
          <a:xfrm rot="16200000">
            <a:off x="-1401114" y="2868481"/>
            <a:ext cx="4801314"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S</a:t>
            </a:r>
          </a:p>
          <a:p>
            <a:pPr algn="ctr"/>
            <a:r>
              <a:rPr lang="fr-FR" sz="6000" dirty="0"/>
              <a:t>O</a:t>
            </a:r>
          </a:p>
          <a:p>
            <a:pPr algn="ctr"/>
            <a:r>
              <a:rPr lang="fr-FR" sz="6000" dirty="0"/>
              <a:t>L</a:t>
            </a:r>
          </a:p>
          <a:p>
            <a:pPr algn="ctr"/>
            <a:r>
              <a:rPr lang="fr-FR" sz="6000" dirty="0"/>
              <a:t>I</a:t>
            </a:r>
          </a:p>
          <a:p>
            <a:pPr algn="ctr"/>
            <a:r>
              <a:rPr lang="fr-FR" sz="6000" dirty="0"/>
              <a:t>D</a:t>
            </a:r>
            <a:endParaRPr lang="en-US" sz="6000" dirty="0"/>
          </a:p>
        </p:txBody>
      </p:sp>
      <p:sp>
        <p:nvSpPr>
          <p:cNvPr id="6" name="TextBox 5">
            <a:extLst>
              <a:ext uri="{FF2B5EF4-FFF2-40B4-BE49-F238E27FC236}">
                <a16:creationId xmlns:a16="http://schemas.microsoft.com/office/drawing/2014/main" id="{44F8593E-1B58-4F66-9514-AA5B951830DE}"/>
              </a:ext>
            </a:extLst>
          </p:cNvPr>
          <p:cNvSpPr txBox="1"/>
          <p:nvPr/>
        </p:nvSpPr>
        <p:spPr>
          <a:xfrm>
            <a:off x="1793290" y="1242873"/>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Single </a:t>
            </a:r>
            <a:r>
              <a:rPr lang="fr-FR" sz="2400" dirty="0" err="1"/>
              <a:t>responsibility</a:t>
            </a:r>
            <a:r>
              <a:rPr lang="fr-FR" sz="2400" dirty="0"/>
              <a:t> </a:t>
            </a:r>
            <a:r>
              <a:rPr lang="fr-FR" sz="2400" dirty="0" err="1"/>
              <a:t>principle</a:t>
            </a:r>
            <a:endParaRPr lang="en-US" sz="2400" dirty="0"/>
          </a:p>
        </p:txBody>
      </p:sp>
      <p:sp>
        <p:nvSpPr>
          <p:cNvPr id="7" name="TextBox 6">
            <a:extLst>
              <a:ext uri="{FF2B5EF4-FFF2-40B4-BE49-F238E27FC236}">
                <a16:creationId xmlns:a16="http://schemas.microsoft.com/office/drawing/2014/main" id="{21873FEF-9B53-451C-928C-237B9932CE73}"/>
              </a:ext>
            </a:extLst>
          </p:cNvPr>
          <p:cNvSpPr txBox="1"/>
          <p:nvPr/>
        </p:nvSpPr>
        <p:spPr>
          <a:xfrm>
            <a:off x="1793289" y="2128313"/>
            <a:ext cx="4142913"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800" dirty="0"/>
              <a:t>Open </a:t>
            </a:r>
            <a:r>
              <a:rPr lang="fr-FR" sz="2800" dirty="0" err="1"/>
              <a:t>Closed</a:t>
            </a:r>
            <a:r>
              <a:rPr lang="fr-FR" sz="2800" dirty="0"/>
              <a:t> </a:t>
            </a:r>
            <a:r>
              <a:rPr lang="fr-FR" sz="2800" dirty="0" err="1"/>
              <a:t>principle</a:t>
            </a:r>
            <a:endParaRPr lang="en-US" sz="2800" dirty="0"/>
          </a:p>
        </p:txBody>
      </p:sp>
      <p:sp>
        <p:nvSpPr>
          <p:cNvPr id="8" name="TextBox 7">
            <a:extLst>
              <a:ext uri="{FF2B5EF4-FFF2-40B4-BE49-F238E27FC236}">
                <a16:creationId xmlns:a16="http://schemas.microsoft.com/office/drawing/2014/main" id="{698A24B5-F4CF-4C20-97B8-8650ADB74A62}"/>
              </a:ext>
            </a:extLst>
          </p:cNvPr>
          <p:cNvSpPr txBox="1"/>
          <p:nvPr/>
        </p:nvSpPr>
        <p:spPr>
          <a:xfrm>
            <a:off x="1793289" y="3114702"/>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err="1"/>
              <a:t>Liskov</a:t>
            </a:r>
            <a:r>
              <a:rPr lang="fr-FR" sz="2400" dirty="0"/>
              <a:t> Substitution </a:t>
            </a:r>
            <a:r>
              <a:rPr lang="fr-FR" sz="2400" dirty="0" err="1"/>
              <a:t>principle</a:t>
            </a:r>
            <a:endParaRPr lang="en-US" sz="2400" dirty="0"/>
          </a:p>
        </p:txBody>
      </p:sp>
      <p:sp>
        <p:nvSpPr>
          <p:cNvPr id="9" name="TextBox 8">
            <a:extLst>
              <a:ext uri="{FF2B5EF4-FFF2-40B4-BE49-F238E27FC236}">
                <a16:creationId xmlns:a16="http://schemas.microsoft.com/office/drawing/2014/main" id="{3D53CB91-F081-45DF-9906-510A5D641011}"/>
              </a:ext>
            </a:extLst>
          </p:cNvPr>
          <p:cNvSpPr txBox="1"/>
          <p:nvPr/>
        </p:nvSpPr>
        <p:spPr>
          <a:xfrm>
            <a:off x="1793288" y="3960243"/>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Interface </a:t>
            </a:r>
            <a:r>
              <a:rPr lang="fr-FR" sz="2400" dirty="0" err="1"/>
              <a:t>segragation</a:t>
            </a:r>
            <a:r>
              <a:rPr lang="fr-FR" sz="2400" dirty="0"/>
              <a:t> </a:t>
            </a:r>
            <a:r>
              <a:rPr lang="fr-FR" sz="2400" dirty="0" err="1"/>
              <a:t>principle</a:t>
            </a:r>
            <a:endParaRPr lang="en-US" sz="2400" dirty="0"/>
          </a:p>
        </p:txBody>
      </p:sp>
      <p:sp>
        <p:nvSpPr>
          <p:cNvPr id="10" name="TextBox 9">
            <a:extLst>
              <a:ext uri="{FF2B5EF4-FFF2-40B4-BE49-F238E27FC236}">
                <a16:creationId xmlns:a16="http://schemas.microsoft.com/office/drawing/2014/main" id="{CB92CDC1-D343-451F-8FB9-E19302BCF2C0}"/>
              </a:ext>
            </a:extLst>
          </p:cNvPr>
          <p:cNvSpPr txBox="1"/>
          <p:nvPr/>
        </p:nvSpPr>
        <p:spPr>
          <a:xfrm>
            <a:off x="1793287" y="4952746"/>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err="1"/>
              <a:t>Dependency</a:t>
            </a:r>
            <a:r>
              <a:rPr lang="fr-FR" sz="2400" dirty="0"/>
              <a:t> inversion </a:t>
            </a:r>
            <a:r>
              <a:rPr lang="fr-FR" sz="2400" dirty="0" err="1"/>
              <a:t>principle</a:t>
            </a:r>
            <a:endParaRPr lang="en-US" sz="2400" dirty="0"/>
          </a:p>
        </p:txBody>
      </p:sp>
      <p:pic>
        <p:nvPicPr>
          <p:cNvPr id="11" name="Picture 10" descr="A person wearing glasses and looking at the camera&#10;&#10;Description generated with very high confidence">
            <a:extLst>
              <a:ext uri="{FF2B5EF4-FFF2-40B4-BE49-F238E27FC236}">
                <a16:creationId xmlns:a16="http://schemas.microsoft.com/office/drawing/2014/main" id="{88155FD5-7B78-4A05-8FA7-FDF4433EB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176972" y="1884501"/>
            <a:ext cx="5015024" cy="4973499"/>
          </a:xfrm>
          <a:prstGeom prst="rect">
            <a:avLst/>
          </a:prstGeom>
        </p:spPr>
      </p:pic>
      <p:pic>
        <p:nvPicPr>
          <p:cNvPr id="12" name="Picture 2" descr="C:\Users\taavast3\AppData\Local\Temp\SNAGHTMLa27da80.PNG">
            <a:extLst>
              <a:ext uri="{FF2B5EF4-FFF2-40B4-BE49-F238E27FC236}">
                <a16:creationId xmlns:a16="http://schemas.microsoft.com/office/drawing/2014/main" id="{1DEB7C79-DCFA-4E6B-87FB-E58A731A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910" y="3429000"/>
            <a:ext cx="12192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0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C25A-29D5-45CF-88F1-39A9C9E8E689}"/>
              </a:ext>
            </a:extLst>
          </p:cNvPr>
          <p:cNvSpPr>
            <a:spLocks noGrp="1"/>
          </p:cNvSpPr>
          <p:nvPr>
            <p:ph type="title"/>
          </p:nvPr>
        </p:nvSpPr>
        <p:spPr>
          <a:xfrm>
            <a:off x="831850" y="1709738"/>
            <a:ext cx="10515600" cy="1302403"/>
          </a:xfrm>
        </p:spPr>
        <p:txBody>
          <a:bodyPr/>
          <a:lstStyle/>
          <a:p>
            <a:pPr algn="ctr"/>
            <a:r>
              <a:rPr lang="en-US" dirty="0"/>
              <a:t>TDD</a:t>
            </a:r>
          </a:p>
        </p:txBody>
      </p:sp>
      <p:sp>
        <p:nvSpPr>
          <p:cNvPr id="5" name="Text Placeholder 4">
            <a:extLst>
              <a:ext uri="{FF2B5EF4-FFF2-40B4-BE49-F238E27FC236}">
                <a16:creationId xmlns:a16="http://schemas.microsoft.com/office/drawing/2014/main" id="{15984ED7-8155-4383-9218-55D439101538}"/>
              </a:ext>
            </a:extLst>
          </p:cNvPr>
          <p:cNvSpPr>
            <a:spLocks noGrp="1"/>
          </p:cNvSpPr>
          <p:nvPr>
            <p:ph type="body" idx="1"/>
          </p:nvPr>
        </p:nvSpPr>
        <p:spPr>
          <a:xfrm>
            <a:off x="1047003" y="3095766"/>
            <a:ext cx="10515600" cy="1500187"/>
          </a:xfrm>
        </p:spPr>
        <p:txBody>
          <a:bodyPr>
            <a:normAutofit/>
          </a:bodyPr>
          <a:lstStyle/>
          <a:p>
            <a:pPr algn="ctr"/>
            <a:r>
              <a:rPr lang="en-US" sz="4400" dirty="0"/>
              <a:t>Test driven </a:t>
            </a:r>
            <a:r>
              <a:rPr lang="en-US" sz="4400" dirty="0" err="1"/>
              <a:t>developement</a:t>
            </a:r>
            <a:endParaRPr lang="en-US" sz="4400" dirty="0"/>
          </a:p>
        </p:txBody>
      </p:sp>
      <p:sp>
        <p:nvSpPr>
          <p:cNvPr id="4" name="Footer Placeholder 3">
            <a:extLst>
              <a:ext uri="{FF2B5EF4-FFF2-40B4-BE49-F238E27FC236}">
                <a16:creationId xmlns:a16="http://schemas.microsoft.com/office/drawing/2014/main" id="{28B3B6B6-8E34-4F5E-8F43-9821E285106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233395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5E2734-ECD2-467E-A7CA-0F7A769CDFDB}"/>
              </a:ext>
            </a:extLst>
          </p:cNvPr>
          <p:cNvSpPr>
            <a:spLocks noGrp="1"/>
          </p:cNvSpPr>
          <p:nvPr>
            <p:ph type="title"/>
          </p:nvPr>
        </p:nvSpPr>
        <p:spPr/>
        <p:txBody>
          <a:bodyPr/>
          <a:lstStyle/>
          <a:p>
            <a:r>
              <a:rPr lang="en-US" dirty="0"/>
              <a:t>Test driven </a:t>
            </a:r>
            <a:r>
              <a:rPr lang="en-US" dirty="0" err="1"/>
              <a:t>developement</a:t>
            </a:r>
            <a:endParaRPr lang="en-US" dirty="0"/>
          </a:p>
        </p:txBody>
      </p:sp>
      <p:sp>
        <p:nvSpPr>
          <p:cNvPr id="6" name="Content Placeholder 5">
            <a:extLst>
              <a:ext uri="{FF2B5EF4-FFF2-40B4-BE49-F238E27FC236}">
                <a16:creationId xmlns:a16="http://schemas.microsoft.com/office/drawing/2014/main" id="{7187C3C4-FE09-4DBB-8058-E1E1C7702BC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73BBA07-6840-4096-B650-2E7BC86C1146}"/>
              </a:ext>
            </a:extLst>
          </p:cNvPr>
          <p:cNvSpPr>
            <a:spLocks noGrp="1"/>
          </p:cNvSpPr>
          <p:nvPr>
            <p:ph type="ftr" sz="quarter" idx="11"/>
          </p:nvPr>
        </p:nvSpPr>
        <p:spPr/>
        <p:txBody>
          <a:bodyPr/>
          <a:lstStyle/>
          <a:p>
            <a:r>
              <a:rPr lang="en-US"/>
              <a:t>@stephanevg</a:t>
            </a:r>
          </a:p>
        </p:txBody>
      </p:sp>
      <p:sp>
        <p:nvSpPr>
          <p:cNvPr id="7" name="TextBox 6">
            <a:extLst>
              <a:ext uri="{FF2B5EF4-FFF2-40B4-BE49-F238E27FC236}">
                <a16:creationId xmlns:a16="http://schemas.microsoft.com/office/drawing/2014/main" id="{7CCFCB0D-9429-4196-BB42-4CEDEC0241EE}"/>
              </a:ext>
            </a:extLst>
          </p:cNvPr>
          <p:cNvSpPr txBox="1"/>
          <p:nvPr/>
        </p:nvSpPr>
        <p:spPr>
          <a:xfrm rot="16200000">
            <a:off x="7875265" y="3059667"/>
            <a:ext cx="4185761" cy="1015663"/>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style>
          <a:lnRef idx="1">
            <a:schemeClr val="accent5"/>
          </a:lnRef>
          <a:fillRef idx="3">
            <a:schemeClr val="accent5"/>
          </a:fillRef>
          <a:effectRef idx="2">
            <a:schemeClr val="accent5"/>
          </a:effectRef>
          <a:fontRef idx="minor">
            <a:schemeClr val="lt1"/>
          </a:fontRef>
        </p:style>
        <p:txBody>
          <a:bodyPr vert="vert" wrap="square" rtlCol="0">
            <a:spAutoFit/>
          </a:bodyPr>
          <a:lstStyle/>
          <a:p>
            <a:pPr algn="ctr"/>
            <a:r>
              <a:rPr lang="fr-FR" sz="6000" dirty="0"/>
              <a:t>1</a:t>
            </a:r>
          </a:p>
          <a:p>
            <a:pPr algn="ctr"/>
            <a:endParaRPr lang="fr-FR" sz="4000" dirty="0"/>
          </a:p>
          <a:p>
            <a:pPr algn="ctr"/>
            <a:r>
              <a:rPr lang="fr-FR" sz="6000" dirty="0"/>
              <a:t>2</a:t>
            </a:r>
          </a:p>
          <a:p>
            <a:pPr algn="ctr"/>
            <a:endParaRPr lang="fr-FR" sz="4000" dirty="0"/>
          </a:p>
          <a:p>
            <a:pPr algn="ctr"/>
            <a:r>
              <a:rPr lang="fr-FR" sz="6000" dirty="0"/>
              <a:t>3</a:t>
            </a:r>
          </a:p>
        </p:txBody>
      </p:sp>
      <p:sp>
        <p:nvSpPr>
          <p:cNvPr id="8" name="TextBox 7">
            <a:extLst>
              <a:ext uri="{FF2B5EF4-FFF2-40B4-BE49-F238E27FC236}">
                <a16:creationId xmlns:a16="http://schemas.microsoft.com/office/drawing/2014/main" id="{9F2116DF-F21B-496C-8E37-8A04D865A99D}"/>
              </a:ext>
            </a:extLst>
          </p:cNvPr>
          <p:cNvSpPr txBox="1"/>
          <p:nvPr/>
        </p:nvSpPr>
        <p:spPr>
          <a:xfrm>
            <a:off x="5077042" y="1861985"/>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Write a test, and </a:t>
            </a:r>
            <a:r>
              <a:rPr lang="fr-FR" sz="2400" dirty="0" err="1"/>
              <a:t>make</a:t>
            </a:r>
            <a:r>
              <a:rPr lang="fr-FR" sz="2400" dirty="0"/>
              <a:t> </a:t>
            </a:r>
            <a:r>
              <a:rPr lang="fr-FR" sz="2400" dirty="0" err="1"/>
              <a:t>it</a:t>
            </a:r>
            <a:r>
              <a:rPr lang="fr-FR" sz="2400" dirty="0"/>
              <a:t> fail</a:t>
            </a:r>
            <a:endParaRPr lang="en-US" sz="2400" dirty="0"/>
          </a:p>
        </p:txBody>
      </p:sp>
      <p:sp>
        <p:nvSpPr>
          <p:cNvPr id="9" name="TextBox 8">
            <a:extLst>
              <a:ext uri="{FF2B5EF4-FFF2-40B4-BE49-F238E27FC236}">
                <a16:creationId xmlns:a16="http://schemas.microsoft.com/office/drawing/2014/main" id="{D7621557-4090-4D25-BA89-0A3A7EA13049}"/>
              </a:ext>
            </a:extLst>
          </p:cNvPr>
          <p:cNvSpPr txBox="1"/>
          <p:nvPr/>
        </p:nvSpPr>
        <p:spPr>
          <a:xfrm>
            <a:off x="873404" y="3290498"/>
            <a:ext cx="8346551"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lvl="1"/>
            <a:r>
              <a:rPr lang="fr-FR" sz="2400" dirty="0"/>
              <a:t>Write </a:t>
            </a:r>
            <a:r>
              <a:rPr lang="fr-FR" sz="2400" b="1" u="sng" dirty="0">
                <a:solidFill>
                  <a:schemeClr val="accent6">
                    <a:lumMod val="75000"/>
                  </a:schemeClr>
                </a:solidFill>
              </a:rPr>
              <a:t>ONLY</a:t>
            </a:r>
            <a:r>
              <a:rPr lang="fr-FR" sz="2400" dirty="0"/>
              <a:t> </a:t>
            </a:r>
            <a:r>
              <a:rPr lang="fr-FR" sz="2400" dirty="0" err="1"/>
              <a:t>enough</a:t>
            </a:r>
            <a:r>
              <a:rPr lang="fr-FR" sz="2400" dirty="0"/>
              <a:t> </a:t>
            </a:r>
            <a:r>
              <a:rPr lang="fr-FR" sz="2400" i="1" u="sng" dirty="0">
                <a:solidFill>
                  <a:schemeClr val="bg2">
                    <a:lumMod val="50000"/>
                  </a:schemeClr>
                </a:solidFill>
              </a:rPr>
              <a:t>production code</a:t>
            </a:r>
            <a:r>
              <a:rPr lang="fr-FR" sz="2400" dirty="0"/>
              <a:t> to </a:t>
            </a:r>
            <a:r>
              <a:rPr lang="fr-FR" sz="2400" dirty="0" err="1"/>
              <a:t>make</a:t>
            </a:r>
            <a:r>
              <a:rPr lang="fr-FR" sz="2400" dirty="0"/>
              <a:t> the </a:t>
            </a:r>
            <a:r>
              <a:rPr lang="fr-FR" sz="2400" u="sng" dirty="0"/>
              <a:t>test </a:t>
            </a:r>
            <a:r>
              <a:rPr lang="fr-FR" sz="2400" b="1" u="sng" dirty="0" err="1">
                <a:solidFill>
                  <a:schemeClr val="accent6">
                    <a:lumMod val="75000"/>
                  </a:schemeClr>
                </a:solidFill>
              </a:rPr>
              <a:t>pass</a:t>
            </a:r>
            <a:r>
              <a:rPr lang="fr-FR" sz="2400" dirty="0"/>
              <a:t>.</a:t>
            </a:r>
          </a:p>
        </p:txBody>
      </p:sp>
      <p:sp>
        <p:nvSpPr>
          <p:cNvPr id="10" name="TextBox 9">
            <a:extLst>
              <a:ext uri="{FF2B5EF4-FFF2-40B4-BE49-F238E27FC236}">
                <a16:creationId xmlns:a16="http://schemas.microsoft.com/office/drawing/2014/main" id="{94640D98-E4C0-45A9-A48A-A21FEB806A48}"/>
              </a:ext>
            </a:extLst>
          </p:cNvPr>
          <p:cNvSpPr txBox="1"/>
          <p:nvPr/>
        </p:nvSpPr>
        <p:spPr>
          <a:xfrm>
            <a:off x="798902" y="1814283"/>
            <a:ext cx="3206996" cy="92333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fr-FR" dirty="0"/>
              <a:t>You are </a:t>
            </a:r>
            <a:r>
              <a:rPr lang="fr-FR" u="sng" dirty="0">
                <a:solidFill>
                  <a:srgbClr val="FF0000"/>
                </a:solidFill>
              </a:rPr>
              <a:t>NOT</a:t>
            </a:r>
            <a:r>
              <a:rPr lang="fr-FR" dirty="0"/>
              <a:t> </a:t>
            </a:r>
            <a:r>
              <a:rPr lang="fr-FR" u="sng" dirty="0" err="1">
                <a:solidFill>
                  <a:srgbClr val="FF0000"/>
                </a:solidFill>
              </a:rPr>
              <a:t>allowed</a:t>
            </a:r>
            <a:r>
              <a:rPr lang="fr-FR" dirty="0"/>
              <a:t> to </a:t>
            </a:r>
            <a:r>
              <a:rPr lang="fr-FR" dirty="0" err="1"/>
              <a:t>write</a:t>
            </a:r>
            <a:r>
              <a:rPr lang="fr-FR" dirty="0"/>
              <a:t> </a:t>
            </a:r>
            <a:r>
              <a:rPr lang="fr-FR" i="1" u="sng" dirty="0">
                <a:solidFill>
                  <a:schemeClr val="bg2">
                    <a:lumMod val="50000"/>
                  </a:schemeClr>
                </a:solidFill>
              </a:rPr>
              <a:t>production code</a:t>
            </a:r>
            <a:r>
              <a:rPr lang="fr-FR" dirty="0"/>
              <a:t> </a:t>
            </a:r>
            <a:r>
              <a:rPr lang="fr-FR" dirty="0" err="1"/>
              <a:t>that</a:t>
            </a:r>
            <a:r>
              <a:rPr lang="fr-FR" dirty="0"/>
              <a:t> </a:t>
            </a:r>
            <a:r>
              <a:rPr lang="fr-FR" b="1" u="sng" dirty="0">
                <a:solidFill>
                  <a:srgbClr val="0070C0"/>
                </a:solidFill>
              </a:rPr>
              <a:t>DOESN'T</a:t>
            </a:r>
            <a:r>
              <a:rPr lang="fr-FR" dirty="0">
                <a:solidFill>
                  <a:srgbClr val="0070C0"/>
                </a:solidFill>
              </a:rPr>
              <a:t> has a test</a:t>
            </a:r>
            <a:r>
              <a:rPr lang="fr-FR" dirty="0"/>
              <a:t>.</a:t>
            </a:r>
            <a:endParaRPr lang="en-US" dirty="0"/>
          </a:p>
        </p:txBody>
      </p:sp>
      <p:sp>
        <p:nvSpPr>
          <p:cNvPr id="11" name="TextBox 10">
            <a:extLst>
              <a:ext uri="{FF2B5EF4-FFF2-40B4-BE49-F238E27FC236}">
                <a16:creationId xmlns:a16="http://schemas.microsoft.com/office/drawing/2014/main" id="{45137211-B995-43D4-AE39-5E0D9C60873C}"/>
              </a:ext>
            </a:extLst>
          </p:cNvPr>
          <p:cNvSpPr txBox="1"/>
          <p:nvPr/>
        </p:nvSpPr>
        <p:spPr>
          <a:xfrm>
            <a:off x="5077042" y="4766715"/>
            <a:ext cx="4142913"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2400" dirty="0"/>
              <a:t>Write a test, and </a:t>
            </a:r>
            <a:r>
              <a:rPr lang="fr-FR" sz="2400" dirty="0" err="1"/>
              <a:t>make</a:t>
            </a:r>
            <a:r>
              <a:rPr lang="fr-FR" sz="2400" dirty="0"/>
              <a:t> </a:t>
            </a:r>
            <a:r>
              <a:rPr lang="fr-FR" sz="2400" dirty="0" err="1"/>
              <a:t>it</a:t>
            </a:r>
            <a:r>
              <a:rPr lang="fr-FR" sz="2400" dirty="0"/>
              <a:t> fail</a:t>
            </a:r>
            <a:endParaRPr lang="en-US" sz="2400" dirty="0"/>
          </a:p>
        </p:txBody>
      </p:sp>
    </p:spTree>
    <p:extLst>
      <p:ext uri="{BB962C8B-B14F-4D97-AF65-F5344CB8AC3E}">
        <p14:creationId xmlns:p14="http://schemas.microsoft.com/office/powerpoint/2010/main" val="127589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B978DDA-8097-4070-BB5F-4FF8EA5C9039}"/>
              </a:ext>
            </a:extLst>
          </p:cNvPr>
          <p:cNvSpPr>
            <a:spLocks noGrp="1"/>
          </p:cNvSpPr>
          <p:nvPr>
            <p:ph type="subTitle" idx="1"/>
          </p:nvPr>
        </p:nvSpPr>
        <p:spPr/>
        <p:txBody>
          <a:bodyPr/>
          <a:lstStyle/>
          <a:p>
            <a:r>
              <a:rPr lang="en-US" dirty="0"/>
              <a:t>Automatically generate pester tests </a:t>
            </a:r>
          </a:p>
        </p:txBody>
      </p:sp>
      <p:sp>
        <p:nvSpPr>
          <p:cNvPr id="4" name="Footer Placeholder 3">
            <a:extLst>
              <a:ext uri="{FF2B5EF4-FFF2-40B4-BE49-F238E27FC236}">
                <a16:creationId xmlns:a16="http://schemas.microsoft.com/office/drawing/2014/main" id="{C559E1BB-F514-4124-B5DB-BA74B571BEE0}"/>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065411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509C4-E3D6-4636-9FAE-1781061EDE8A}"/>
              </a:ext>
            </a:extLst>
          </p:cNvPr>
          <p:cNvSpPr>
            <a:spLocks noGrp="1"/>
          </p:cNvSpPr>
          <p:nvPr>
            <p:ph type="title"/>
          </p:nvPr>
        </p:nvSpPr>
        <p:spPr/>
        <p:txBody>
          <a:bodyPr/>
          <a:lstStyle/>
          <a:p>
            <a:r>
              <a:rPr lang="en-US" dirty="0"/>
              <a:t>Demo recap</a:t>
            </a:r>
          </a:p>
        </p:txBody>
      </p:sp>
      <p:sp>
        <p:nvSpPr>
          <p:cNvPr id="5" name="Content Placeholder 4">
            <a:extLst>
              <a:ext uri="{FF2B5EF4-FFF2-40B4-BE49-F238E27FC236}">
                <a16:creationId xmlns:a16="http://schemas.microsoft.com/office/drawing/2014/main" id="{573E550F-E933-4DF9-98D3-82489F4DC941}"/>
              </a:ext>
            </a:extLst>
          </p:cNvPr>
          <p:cNvSpPr>
            <a:spLocks noGrp="1"/>
          </p:cNvSpPr>
          <p:nvPr>
            <p:ph idx="1"/>
          </p:nvPr>
        </p:nvSpPr>
        <p:spPr/>
        <p:txBody>
          <a:bodyPr/>
          <a:lstStyle/>
          <a:p>
            <a:r>
              <a:rPr lang="en-US" dirty="0">
                <a:solidFill>
                  <a:srgbClr val="0000FF"/>
                </a:solidFill>
                <a:latin typeface="Lucida Console" panose="020B0609040504020204" pitchFamily="49" charset="0"/>
              </a:rPr>
              <a:t>Find-Module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PsClassUtils</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Install-Module</a:t>
            </a:r>
            <a:endParaRPr lang="en-US" dirty="0">
              <a:solidFill>
                <a:prstClr val="black"/>
              </a:solidFill>
              <a:latin typeface="Lucida Console" panose="020B0609040504020204" pitchFamily="49" charset="0"/>
            </a:endParaRPr>
          </a:p>
          <a:p>
            <a:r>
              <a:rPr lang="en-US" dirty="0">
                <a:solidFill>
                  <a:srgbClr val="0000FF"/>
                </a:solidFill>
                <a:latin typeface="Lucida Console" panose="020B0609040504020204" pitchFamily="49" charset="0"/>
              </a:rPr>
              <a:t>Import-Module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PsClassUtils</a:t>
            </a:r>
            <a:endParaRPr lang="en-US" dirty="0">
              <a:solidFill>
                <a:prstClr val="black"/>
              </a:solidFill>
              <a:latin typeface="Lucida Console" panose="020B0609040504020204" pitchFamily="49" charset="0"/>
            </a:endParaRPr>
          </a:p>
          <a:p>
            <a:r>
              <a:rPr lang="en-US" dirty="0">
                <a:solidFill>
                  <a:srgbClr val="0000FF"/>
                </a:solidFill>
                <a:latin typeface="Lucida Console" panose="020B0609040504020204" pitchFamily="49" charset="0"/>
              </a:rPr>
              <a:t>Write-</a:t>
            </a:r>
            <a:r>
              <a:rPr lang="en-US" dirty="0" err="1">
                <a:solidFill>
                  <a:srgbClr val="0000FF"/>
                </a:solidFill>
                <a:latin typeface="Lucida Console" panose="020B0609040504020204" pitchFamily="49" charset="0"/>
              </a:rPr>
              <a:t>CUPesterTest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-Path</a:t>
            </a:r>
            <a:r>
              <a:rPr lang="en-US" dirty="0">
                <a:solidFill>
                  <a:prstClr val="black"/>
                </a:solidFill>
                <a:latin typeface="Lucida Console" panose="020B0609040504020204" pitchFamily="49" charset="0"/>
              </a:rPr>
              <a:t> </a:t>
            </a:r>
            <a:r>
              <a:rPr lang="en-US" dirty="0">
                <a:solidFill>
                  <a:srgbClr val="FF4500"/>
                </a:solidFill>
                <a:latin typeface="Lucida Console" panose="020B0609040504020204" pitchFamily="49" charset="0"/>
              </a:rPr>
              <a:t>$</a:t>
            </a:r>
            <a:r>
              <a:rPr lang="en-US" dirty="0" err="1">
                <a:solidFill>
                  <a:srgbClr val="FF4500"/>
                </a:solidFill>
                <a:latin typeface="Lucida Console" panose="020B0609040504020204" pitchFamily="49" charset="0"/>
              </a:rPr>
              <a:t>PathToClassFile</a:t>
            </a:r>
            <a:r>
              <a:rPr lang="en-US" dirty="0">
                <a:solidFill>
                  <a:srgbClr val="FF4500"/>
                </a:solidFill>
                <a:latin typeface="Lucida Console" panose="020B0609040504020204" pitchFamily="49" charset="0"/>
              </a:rPr>
              <a:t> </a:t>
            </a:r>
          </a:p>
          <a:p>
            <a:endParaRPr lang="en-US" dirty="0"/>
          </a:p>
          <a:p>
            <a:endParaRPr lang="en-US" dirty="0"/>
          </a:p>
        </p:txBody>
      </p:sp>
      <p:sp>
        <p:nvSpPr>
          <p:cNvPr id="3" name="Footer Placeholder 2">
            <a:extLst>
              <a:ext uri="{FF2B5EF4-FFF2-40B4-BE49-F238E27FC236}">
                <a16:creationId xmlns:a16="http://schemas.microsoft.com/office/drawing/2014/main" id="{778A121A-895A-4137-991C-3745E2AB7540}"/>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137554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CD062-AFEB-439F-8226-921998DFC491}"/>
              </a:ext>
            </a:extLst>
          </p:cNvPr>
          <p:cNvSpPr>
            <a:spLocks noGrp="1"/>
          </p:cNvSpPr>
          <p:nvPr>
            <p:ph type="title"/>
          </p:nvPr>
        </p:nvSpPr>
        <p:spPr/>
        <p:txBody>
          <a:bodyPr/>
          <a:lstStyle/>
          <a:p>
            <a:r>
              <a:rPr lang="en-US" dirty="0"/>
              <a:t>Reusing existing knowledge:</a:t>
            </a:r>
            <a:br>
              <a:rPr lang="en-US" dirty="0"/>
            </a:br>
            <a:r>
              <a:rPr lang="en-US" dirty="0"/>
              <a:t>Design patterns</a:t>
            </a:r>
          </a:p>
        </p:txBody>
      </p:sp>
      <p:sp>
        <p:nvSpPr>
          <p:cNvPr id="6" name="Text Placeholder 5">
            <a:extLst>
              <a:ext uri="{FF2B5EF4-FFF2-40B4-BE49-F238E27FC236}">
                <a16:creationId xmlns:a16="http://schemas.microsoft.com/office/drawing/2014/main" id="{FFC7BA70-0FD6-4AD9-9715-DAC4AF3BCDD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7FBE001D-3834-483D-A57F-FE3AC711483C}"/>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2747740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7A56F-EF71-403B-9435-6ABA19C89F4A}"/>
              </a:ext>
            </a:extLst>
          </p:cNvPr>
          <p:cNvSpPr>
            <a:spLocks noGrp="1"/>
          </p:cNvSpPr>
          <p:nvPr>
            <p:ph type="title"/>
          </p:nvPr>
        </p:nvSpPr>
        <p:spPr/>
        <p:txBody>
          <a:bodyPr/>
          <a:lstStyle/>
          <a:p>
            <a:r>
              <a:rPr lang="en-US" dirty="0"/>
              <a:t>Design patterns</a:t>
            </a:r>
          </a:p>
        </p:txBody>
      </p:sp>
      <p:sp>
        <p:nvSpPr>
          <p:cNvPr id="6" name="Content Placeholder 5">
            <a:extLst>
              <a:ext uri="{FF2B5EF4-FFF2-40B4-BE49-F238E27FC236}">
                <a16:creationId xmlns:a16="http://schemas.microsoft.com/office/drawing/2014/main" id="{96F81053-F8D9-4424-8BC6-25E432E198A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C3D8306-FEAA-421A-A540-78DEF656EF41}"/>
              </a:ext>
            </a:extLst>
          </p:cNvPr>
          <p:cNvSpPr>
            <a:spLocks noGrp="1"/>
          </p:cNvSpPr>
          <p:nvPr>
            <p:ph type="ftr" sz="quarter" idx="11"/>
          </p:nvPr>
        </p:nvSpPr>
        <p:spPr/>
        <p:txBody>
          <a:bodyPr/>
          <a:lstStyle/>
          <a:p>
            <a:r>
              <a:rPr lang="en-US"/>
              <a:t>@stephanevg</a:t>
            </a:r>
          </a:p>
        </p:txBody>
      </p:sp>
      <p:pic>
        <p:nvPicPr>
          <p:cNvPr id="7" name="Picture 2" descr="RÃ©sultat de recherche d'images pour &quot;design patterns book&quot;">
            <a:extLst>
              <a:ext uri="{FF2B5EF4-FFF2-40B4-BE49-F238E27FC236}">
                <a16:creationId xmlns:a16="http://schemas.microsoft.com/office/drawing/2014/main" id="{CEB51519-E187-452C-B7A7-1DAE12047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20" y="1083504"/>
            <a:ext cx="4090202" cy="5093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avast3\AppData\Local\Temp\SNAGHTMLbcb6a65.PNG">
            <a:extLst>
              <a:ext uri="{FF2B5EF4-FFF2-40B4-BE49-F238E27FC236}">
                <a16:creationId xmlns:a16="http://schemas.microsoft.com/office/drawing/2014/main" id="{A56DE2D1-B23B-45B9-ACB3-A88F2AEA2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311" y="1423686"/>
            <a:ext cx="1892959" cy="459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17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example</a:t>
            </a:r>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23AD2207-50DA-47A0-A8FF-60BDD47BFF3B}"/>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pic>
        <p:nvPicPr>
          <p:cNvPr id="6" name="Picture 5">
            <a:extLst>
              <a:ext uri="{FF2B5EF4-FFF2-40B4-BE49-F238E27FC236}">
                <a16:creationId xmlns:a16="http://schemas.microsoft.com/office/drawing/2014/main" id="{52E1DBDC-4ABA-49D8-91DA-DD9AEC3A60AC}"/>
              </a:ext>
            </a:extLst>
          </p:cNvPr>
          <p:cNvPicPr>
            <a:picLocks noChangeAspect="1"/>
          </p:cNvPicPr>
          <p:nvPr/>
        </p:nvPicPr>
        <p:blipFill rotWithShape="1">
          <a:blip r:embed="rId2"/>
          <a:srcRect t="22815" b="24059"/>
          <a:stretch/>
        </p:blipFill>
        <p:spPr>
          <a:xfrm>
            <a:off x="1827565" y="1559658"/>
            <a:ext cx="8897585" cy="4726842"/>
          </a:xfrm>
          <a:prstGeom prst="rect">
            <a:avLst/>
          </a:prstGeom>
        </p:spPr>
      </p:pic>
    </p:spTree>
    <p:extLst>
      <p:ext uri="{BB962C8B-B14F-4D97-AF65-F5344CB8AC3E}">
        <p14:creationId xmlns:p14="http://schemas.microsoft.com/office/powerpoint/2010/main" val="328446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example</a:t>
            </a:r>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13138D6D-1145-468F-9C44-12FBA884655E}"/>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pic>
        <p:nvPicPr>
          <p:cNvPr id="6" name="Picture 5">
            <a:extLst>
              <a:ext uri="{FF2B5EF4-FFF2-40B4-BE49-F238E27FC236}">
                <a16:creationId xmlns:a16="http://schemas.microsoft.com/office/drawing/2014/main" id="{76825ED4-F982-42F0-937B-BF9FC1017329}"/>
              </a:ext>
            </a:extLst>
          </p:cNvPr>
          <p:cNvPicPr>
            <a:picLocks noChangeAspect="1"/>
          </p:cNvPicPr>
          <p:nvPr/>
        </p:nvPicPr>
        <p:blipFill>
          <a:blip r:embed="rId2"/>
          <a:stretch>
            <a:fillRect/>
          </a:stretch>
        </p:blipFill>
        <p:spPr>
          <a:xfrm>
            <a:off x="697076" y="2319706"/>
            <a:ext cx="10881055" cy="2658239"/>
          </a:xfrm>
          <a:prstGeom prst="rect">
            <a:avLst/>
          </a:prstGeom>
        </p:spPr>
      </p:pic>
    </p:spTree>
    <p:extLst>
      <p:ext uri="{BB962C8B-B14F-4D97-AF65-F5344CB8AC3E}">
        <p14:creationId xmlns:p14="http://schemas.microsoft.com/office/powerpoint/2010/main" val="193338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example</a:t>
            </a:r>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3E6A07AC-D868-468C-9156-0F2BF30EB2BB}"/>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pic>
        <p:nvPicPr>
          <p:cNvPr id="6" name="Picture 5">
            <a:extLst>
              <a:ext uri="{FF2B5EF4-FFF2-40B4-BE49-F238E27FC236}">
                <a16:creationId xmlns:a16="http://schemas.microsoft.com/office/drawing/2014/main" id="{12223989-8D93-483B-B7F3-108E8DA5B9B1}"/>
              </a:ext>
            </a:extLst>
          </p:cNvPr>
          <p:cNvPicPr>
            <a:picLocks noChangeAspect="1"/>
          </p:cNvPicPr>
          <p:nvPr/>
        </p:nvPicPr>
        <p:blipFill>
          <a:blip r:embed="rId2"/>
          <a:stretch>
            <a:fillRect/>
          </a:stretch>
        </p:blipFill>
        <p:spPr>
          <a:xfrm>
            <a:off x="3794700" y="1623884"/>
            <a:ext cx="4780233" cy="1478967"/>
          </a:xfrm>
          <a:prstGeom prst="rect">
            <a:avLst/>
          </a:prstGeom>
        </p:spPr>
      </p:pic>
      <p:pic>
        <p:nvPicPr>
          <p:cNvPr id="7" name="Picture 6">
            <a:extLst>
              <a:ext uri="{FF2B5EF4-FFF2-40B4-BE49-F238E27FC236}">
                <a16:creationId xmlns:a16="http://schemas.microsoft.com/office/drawing/2014/main" id="{65C139FE-9FCC-451A-AF1B-E9BD7E0CCAAC}"/>
              </a:ext>
            </a:extLst>
          </p:cNvPr>
          <p:cNvPicPr>
            <a:picLocks noChangeAspect="1"/>
          </p:cNvPicPr>
          <p:nvPr/>
        </p:nvPicPr>
        <p:blipFill>
          <a:blip r:embed="rId3"/>
          <a:stretch>
            <a:fillRect/>
          </a:stretch>
        </p:blipFill>
        <p:spPr>
          <a:xfrm>
            <a:off x="5734024" y="4638585"/>
            <a:ext cx="4481109" cy="1346312"/>
          </a:xfrm>
          <a:prstGeom prst="rect">
            <a:avLst/>
          </a:prstGeom>
        </p:spPr>
      </p:pic>
      <p:pic>
        <p:nvPicPr>
          <p:cNvPr id="8" name="Picture 7">
            <a:extLst>
              <a:ext uri="{FF2B5EF4-FFF2-40B4-BE49-F238E27FC236}">
                <a16:creationId xmlns:a16="http://schemas.microsoft.com/office/drawing/2014/main" id="{D24E2EFD-E2F3-4A86-BEA6-E685639B2138}"/>
              </a:ext>
            </a:extLst>
          </p:cNvPr>
          <p:cNvPicPr>
            <a:picLocks noChangeAspect="1"/>
          </p:cNvPicPr>
          <p:nvPr/>
        </p:nvPicPr>
        <p:blipFill>
          <a:blip r:embed="rId4"/>
          <a:stretch>
            <a:fillRect/>
          </a:stretch>
        </p:blipFill>
        <p:spPr>
          <a:xfrm>
            <a:off x="590550" y="3254720"/>
            <a:ext cx="4623974" cy="1383865"/>
          </a:xfrm>
          <a:prstGeom prst="rect">
            <a:avLst/>
          </a:prstGeom>
        </p:spPr>
      </p:pic>
      <p:pic>
        <p:nvPicPr>
          <p:cNvPr id="9" name="Picture 8">
            <a:extLst>
              <a:ext uri="{FF2B5EF4-FFF2-40B4-BE49-F238E27FC236}">
                <a16:creationId xmlns:a16="http://schemas.microsoft.com/office/drawing/2014/main" id="{6277AF14-AEAF-49AD-A9E8-7AD7F250BD92}"/>
              </a:ext>
            </a:extLst>
          </p:cNvPr>
          <p:cNvPicPr>
            <a:picLocks noChangeAspect="1"/>
          </p:cNvPicPr>
          <p:nvPr/>
        </p:nvPicPr>
        <p:blipFill>
          <a:blip r:embed="rId5"/>
          <a:stretch>
            <a:fillRect/>
          </a:stretch>
        </p:blipFill>
        <p:spPr>
          <a:xfrm>
            <a:off x="5924549" y="3180878"/>
            <a:ext cx="4290584" cy="1213979"/>
          </a:xfrm>
          <a:prstGeom prst="rect">
            <a:avLst/>
          </a:prstGeom>
        </p:spPr>
      </p:pic>
      <p:pic>
        <p:nvPicPr>
          <p:cNvPr id="10" name="Picture 9">
            <a:extLst>
              <a:ext uri="{FF2B5EF4-FFF2-40B4-BE49-F238E27FC236}">
                <a16:creationId xmlns:a16="http://schemas.microsoft.com/office/drawing/2014/main" id="{7F173150-162E-4B2D-83C1-0E00CEFFADCB}"/>
              </a:ext>
            </a:extLst>
          </p:cNvPr>
          <p:cNvPicPr>
            <a:picLocks noChangeAspect="1"/>
          </p:cNvPicPr>
          <p:nvPr/>
        </p:nvPicPr>
        <p:blipFill>
          <a:blip r:embed="rId6"/>
          <a:stretch>
            <a:fillRect/>
          </a:stretch>
        </p:blipFill>
        <p:spPr>
          <a:xfrm>
            <a:off x="590550" y="4719692"/>
            <a:ext cx="4682758" cy="1600000"/>
          </a:xfrm>
          <a:prstGeom prst="rect">
            <a:avLst/>
          </a:prstGeom>
        </p:spPr>
      </p:pic>
    </p:spTree>
    <p:extLst>
      <p:ext uri="{BB962C8B-B14F-4D97-AF65-F5344CB8AC3E}">
        <p14:creationId xmlns:p14="http://schemas.microsoft.com/office/powerpoint/2010/main" val="350997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example</a:t>
            </a:r>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F969DF3E-3109-4169-AF89-D5D0B301FF7A}"/>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pic>
        <p:nvPicPr>
          <p:cNvPr id="6" name="Picture 5">
            <a:extLst>
              <a:ext uri="{FF2B5EF4-FFF2-40B4-BE49-F238E27FC236}">
                <a16:creationId xmlns:a16="http://schemas.microsoft.com/office/drawing/2014/main" id="{2C468C36-B13A-4C0B-973D-C7ED3B6E62CD}"/>
              </a:ext>
            </a:extLst>
          </p:cNvPr>
          <p:cNvPicPr>
            <a:picLocks noChangeAspect="1"/>
          </p:cNvPicPr>
          <p:nvPr/>
        </p:nvPicPr>
        <p:blipFill>
          <a:blip r:embed="rId2"/>
          <a:stretch>
            <a:fillRect/>
          </a:stretch>
        </p:blipFill>
        <p:spPr>
          <a:xfrm>
            <a:off x="1445439" y="1902631"/>
            <a:ext cx="8276190" cy="2609524"/>
          </a:xfrm>
          <a:prstGeom prst="rect">
            <a:avLst/>
          </a:prstGeom>
        </p:spPr>
      </p:pic>
      <p:pic>
        <p:nvPicPr>
          <p:cNvPr id="7" name="Picture 6">
            <a:extLst>
              <a:ext uri="{FF2B5EF4-FFF2-40B4-BE49-F238E27FC236}">
                <a16:creationId xmlns:a16="http://schemas.microsoft.com/office/drawing/2014/main" id="{CBCBCF5C-FFB9-4271-8405-EE10FA36AB61}"/>
              </a:ext>
            </a:extLst>
          </p:cNvPr>
          <p:cNvPicPr>
            <a:picLocks noChangeAspect="1"/>
          </p:cNvPicPr>
          <p:nvPr/>
        </p:nvPicPr>
        <p:blipFill>
          <a:blip r:embed="rId3"/>
          <a:stretch>
            <a:fillRect/>
          </a:stretch>
        </p:blipFill>
        <p:spPr>
          <a:xfrm>
            <a:off x="1445439" y="4732773"/>
            <a:ext cx="9041540" cy="763897"/>
          </a:xfrm>
          <a:prstGeom prst="rect">
            <a:avLst/>
          </a:prstGeom>
        </p:spPr>
      </p:pic>
      <p:pic>
        <p:nvPicPr>
          <p:cNvPr id="8" name="Picture 7">
            <a:extLst>
              <a:ext uri="{FF2B5EF4-FFF2-40B4-BE49-F238E27FC236}">
                <a16:creationId xmlns:a16="http://schemas.microsoft.com/office/drawing/2014/main" id="{1BB758E9-FD1C-4CD3-AD10-7162DD3BA76E}"/>
              </a:ext>
            </a:extLst>
          </p:cNvPr>
          <p:cNvPicPr>
            <a:picLocks noChangeAspect="1"/>
          </p:cNvPicPr>
          <p:nvPr/>
        </p:nvPicPr>
        <p:blipFill>
          <a:blip r:embed="rId4"/>
          <a:stretch>
            <a:fillRect/>
          </a:stretch>
        </p:blipFill>
        <p:spPr>
          <a:xfrm>
            <a:off x="3378339" y="1675023"/>
            <a:ext cx="3977056" cy="3263494"/>
          </a:xfrm>
          <a:prstGeom prst="rect">
            <a:avLst/>
          </a:prstGeom>
        </p:spPr>
      </p:pic>
    </p:spTree>
    <p:extLst>
      <p:ext uri="{BB962C8B-B14F-4D97-AF65-F5344CB8AC3E}">
        <p14:creationId xmlns:p14="http://schemas.microsoft.com/office/powerpoint/2010/main" val="30864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example</a:t>
            </a:r>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DEE3202E-63C1-4B59-9601-FA55F82F6978}"/>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pic>
        <p:nvPicPr>
          <p:cNvPr id="6" name="Picture 5">
            <a:extLst>
              <a:ext uri="{FF2B5EF4-FFF2-40B4-BE49-F238E27FC236}">
                <a16:creationId xmlns:a16="http://schemas.microsoft.com/office/drawing/2014/main" id="{19668B5B-83D0-4AB3-B8E8-B32D47E77740}"/>
              </a:ext>
            </a:extLst>
          </p:cNvPr>
          <p:cNvPicPr>
            <a:picLocks noChangeAspect="1"/>
          </p:cNvPicPr>
          <p:nvPr/>
        </p:nvPicPr>
        <p:blipFill>
          <a:blip r:embed="rId2"/>
          <a:stretch>
            <a:fillRect/>
          </a:stretch>
        </p:blipFill>
        <p:spPr>
          <a:xfrm>
            <a:off x="766663" y="1878274"/>
            <a:ext cx="10881055" cy="2658239"/>
          </a:xfrm>
          <a:prstGeom prst="rect">
            <a:avLst/>
          </a:prstGeom>
        </p:spPr>
      </p:pic>
      <p:sp>
        <p:nvSpPr>
          <p:cNvPr id="7" name="Rectangle 6">
            <a:extLst>
              <a:ext uri="{FF2B5EF4-FFF2-40B4-BE49-F238E27FC236}">
                <a16:creationId xmlns:a16="http://schemas.microsoft.com/office/drawing/2014/main" id="{5BF8080B-C9D9-4016-935F-E11B737DD953}"/>
              </a:ext>
            </a:extLst>
          </p:cNvPr>
          <p:cNvSpPr/>
          <p:nvPr/>
        </p:nvSpPr>
        <p:spPr>
          <a:xfrm>
            <a:off x="1959429" y="2200589"/>
            <a:ext cx="3084844" cy="130628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03F676-D83E-464A-B57E-D1209AB98EED}"/>
              </a:ext>
            </a:extLst>
          </p:cNvPr>
          <p:cNvSpPr/>
          <p:nvPr/>
        </p:nvSpPr>
        <p:spPr>
          <a:xfrm>
            <a:off x="2944167" y="2773345"/>
            <a:ext cx="1396721" cy="3416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0FD25654-7ECC-4B72-9164-3624401ABC01}"/>
              </a:ext>
            </a:extLst>
          </p:cNvPr>
          <p:cNvSpPr/>
          <p:nvPr/>
        </p:nvSpPr>
        <p:spPr>
          <a:xfrm>
            <a:off x="934497" y="2421653"/>
            <a:ext cx="10631156" cy="2039815"/>
          </a:xfrm>
          <a:custGeom>
            <a:avLst/>
            <a:gdLst>
              <a:gd name="connsiteX0" fmla="*/ 0 w 10631156"/>
              <a:gd name="connsiteY0" fmla="*/ 1989573 h 2039815"/>
              <a:gd name="connsiteX1" fmla="*/ 10048 w 10631156"/>
              <a:gd name="connsiteY1" fmla="*/ 1185705 h 2039815"/>
              <a:gd name="connsiteX2" fmla="*/ 4551903 w 10631156"/>
              <a:gd name="connsiteY2" fmla="*/ 1155560 h 2039815"/>
              <a:gd name="connsiteX3" fmla="*/ 4531806 w 10631156"/>
              <a:gd name="connsiteY3" fmla="*/ 0 h 2039815"/>
              <a:gd name="connsiteX4" fmla="*/ 7807569 w 10631156"/>
              <a:gd name="connsiteY4" fmla="*/ 0 h 2039815"/>
              <a:gd name="connsiteX5" fmla="*/ 7827666 w 10631156"/>
              <a:gd name="connsiteY5" fmla="*/ 1215850 h 2039815"/>
              <a:gd name="connsiteX6" fmla="*/ 10631156 w 10631156"/>
              <a:gd name="connsiteY6" fmla="*/ 1235947 h 2039815"/>
              <a:gd name="connsiteX7" fmla="*/ 10631156 w 10631156"/>
              <a:gd name="connsiteY7" fmla="*/ 2039815 h 2039815"/>
              <a:gd name="connsiteX8" fmla="*/ 0 w 10631156"/>
              <a:gd name="connsiteY8" fmla="*/ 1989573 h 203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1156" h="2039815">
                <a:moveTo>
                  <a:pt x="0" y="1989573"/>
                </a:moveTo>
                <a:lnTo>
                  <a:pt x="10048" y="1185705"/>
                </a:lnTo>
                <a:lnTo>
                  <a:pt x="4551903" y="1155560"/>
                </a:lnTo>
                <a:lnTo>
                  <a:pt x="4531806" y="0"/>
                </a:lnTo>
                <a:lnTo>
                  <a:pt x="7807569" y="0"/>
                </a:lnTo>
                <a:lnTo>
                  <a:pt x="7827666" y="1215850"/>
                </a:lnTo>
                <a:lnTo>
                  <a:pt x="10631156" y="1235947"/>
                </a:lnTo>
                <a:lnTo>
                  <a:pt x="10631156" y="2039815"/>
                </a:lnTo>
                <a:lnTo>
                  <a:pt x="0" y="1989573"/>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1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3C15-BCCA-44D7-AE77-AF5787355926}"/>
              </a:ext>
            </a:extLst>
          </p:cNvPr>
          <p:cNvSpPr>
            <a:spLocks noGrp="1"/>
          </p:cNvSpPr>
          <p:nvPr>
            <p:ph type="title"/>
          </p:nvPr>
        </p:nvSpPr>
        <p:spPr/>
        <p:txBody>
          <a:bodyPr/>
          <a:lstStyle/>
          <a:p>
            <a:r>
              <a:rPr lang="en-US" dirty="0"/>
              <a:t>Design pattern: Key take </a:t>
            </a:r>
            <a:r>
              <a:rPr lang="en-US" dirty="0" err="1"/>
              <a:t>aways</a:t>
            </a:r>
            <a:endParaRPr lang="en-US" dirty="0"/>
          </a:p>
        </p:txBody>
      </p:sp>
      <p:sp>
        <p:nvSpPr>
          <p:cNvPr id="3" name="Content Placeholder 2">
            <a:extLst>
              <a:ext uri="{FF2B5EF4-FFF2-40B4-BE49-F238E27FC236}">
                <a16:creationId xmlns:a16="http://schemas.microsoft.com/office/drawing/2014/main" id="{7FDB5C6C-696D-4733-9DD0-6B7AB370E33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511EE05-6708-45DC-8A5F-1537525F7B2A}"/>
              </a:ext>
            </a:extLst>
          </p:cNvPr>
          <p:cNvSpPr>
            <a:spLocks noGrp="1"/>
          </p:cNvSpPr>
          <p:nvPr>
            <p:ph type="ftr" sz="quarter" idx="11"/>
          </p:nvPr>
        </p:nvSpPr>
        <p:spPr/>
        <p:txBody>
          <a:bodyPr/>
          <a:lstStyle/>
          <a:p>
            <a:r>
              <a:rPr lang="en-US"/>
              <a:t>@stephanevg</a:t>
            </a:r>
            <a:endParaRPr lang="en-US" dirty="0"/>
          </a:p>
        </p:txBody>
      </p:sp>
      <p:sp>
        <p:nvSpPr>
          <p:cNvPr id="5" name="Rectangle: Rounded Corners 4">
            <a:extLst>
              <a:ext uri="{FF2B5EF4-FFF2-40B4-BE49-F238E27FC236}">
                <a16:creationId xmlns:a16="http://schemas.microsoft.com/office/drawing/2014/main" id="{AFEEF1E8-BC3A-4718-B35E-7FB3916E3E14}"/>
              </a:ext>
            </a:extLst>
          </p:cNvPr>
          <p:cNvSpPr/>
          <p:nvPr/>
        </p:nvSpPr>
        <p:spPr>
          <a:xfrm>
            <a:off x="499730" y="3338623"/>
            <a:ext cx="7804298" cy="223283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308CA6-68DA-4C62-BBF0-5BE8A9F50BB5}"/>
              </a:ext>
            </a:extLst>
          </p:cNvPr>
          <p:cNvSpPr txBox="1"/>
          <p:nvPr/>
        </p:nvSpPr>
        <p:spPr>
          <a:xfrm>
            <a:off x="590550" y="1085073"/>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sp>
        <p:nvSpPr>
          <p:cNvPr id="7" name="TextBox 6">
            <a:extLst>
              <a:ext uri="{FF2B5EF4-FFF2-40B4-BE49-F238E27FC236}">
                <a16:creationId xmlns:a16="http://schemas.microsoft.com/office/drawing/2014/main" id="{CE295B55-476E-4F3E-9EF7-829C701B822E}"/>
              </a:ext>
            </a:extLst>
          </p:cNvPr>
          <p:cNvSpPr txBox="1"/>
          <p:nvPr/>
        </p:nvSpPr>
        <p:spPr>
          <a:xfrm>
            <a:off x="1517301" y="2039815"/>
            <a:ext cx="7013750"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Used</a:t>
            </a:r>
            <a:r>
              <a:rPr lang="fr-FR" dirty="0"/>
              <a:t> </a:t>
            </a:r>
            <a:r>
              <a:rPr lang="fr-FR" dirty="0" err="1"/>
              <a:t>different</a:t>
            </a:r>
            <a:r>
              <a:rPr lang="fr-FR" dirty="0"/>
              <a:t> classes to express the notion of 'State'</a:t>
            </a:r>
          </a:p>
          <a:p>
            <a:pPr marL="285750" indent="-285750">
              <a:buFont typeface="Arial" panose="020B0604020202020204" pitchFamily="34" charset="0"/>
              <a:buChar char="•"/>
            </a:pPr>
            <a:r>
              <a:rPr lang="fr-FR" dirty="0" err="1"/>
              <a:t>Each</a:t>
            </a:r>
            <a:r>
              <a:rPr lang="fr-FR" dirty="0"/>
              <a:t> class </a:t>
            </a:r>
            <a:r>
              <a:rPr lang="fr-FR" dirty="0" err="1"/>
              <a:t>is</a:t>
            </a:r>
            <a:r>
              <a:rPr lang="fr-FR" dirty="0"/>
              <a:t> (</a:t>
            </a:r>
            <a:r>
              <a:rPr lang="fr-FR" dirty="0" err="1"/>
              <a:t>represents</a:t>
            </a:r>
            <a:r>
              <a:rPr lang="fr-FR" dirty="0"/>
              <a:t>) a </a:t>
            </a:r>
            <a:r>
              <a:rPr lang="fr-FR" dirty="0" err="1"/>
              <a:t>specific</a:t>
            </a:r>
            <a:r>
              <a:rPr lang="fr-FR" dirty="0"/>
              <a:t> state, </a:t>
            </a:r>
            <a:r>
              <a:rPr lang="fr-FR" dirty="0" err="1"/>
              <a:t>with</a:t>
            </a:r>
            <a:r>
              <a:rPr lang="fr-FR" dirty="0"/>
              <a:t> </a:t>
            </a:r>
            <a:r>
              <a:rPr lang="fr-FR" dirty="0" err="1"/>
              <a:t>it's</a:t>
            </a:r>
            <a:r>
              <a:rPr lang="fr-FR" dirty="0"/>
              <a:t> </a:t>
            </a:r>
            <a:r>
              <a:rPr lang="fr-FR" dirty="0" err="1"/>
              <a:t>own</a:t>
            </a:r>
            <a:r>
              <a:rPr lang="fr-FR" dirty="0"/>
              <a:t> </a:t>
            </a:r>
            <a:r>
              <a:rPr lang="fr-FR" dirty="0" err="1"/>
              <a:t>behaviour</a:t>
            </a:r>
            <a:endParaRPr lang="fr-FR" dirty="0"/>
          </a:p>
          <a:p>
            <a:pPr marL="285750" indent="-285750">
              <a:buFont typeface="Arial" panose="020B0604020202020204" pitchFamily="34" charset="0"/>
              <a:buChar char="•"/>
            </a:pPr>
            <a:r>
              <a:rPr lang="fr-FR" dirty="0" err="1"/>
              <a:t>Used</a:t>
            </a:r>
            <a:r>
              <a:rPr lang="fr-FR" dirty="0"/>
              <a:t> </a:t>
            </a:r>
            <a:r>
              <a:rPr lang="fr-FR" dirty="0" err="1"/>
              <a:t>inheritence</a:t>
            </a:r>
            <a:endParaRPr lang="fr-FR" dirty="0"/>
          </a:p>
          <a:p>
            <a:pPr marL="285750" indent="-285750">
              <a:buFont typeface="Arial" panose="020B0604020202020204" pitchFamily="34" charset="0"/>
              <a:buChar char="•"/>
            </a:pPr>
            <a:r>
              <a:rPr lang="fr-FR" dirty="0" err="1"/>
              <a:t>Used</a:t>
            </a:r>
            <a:r>
              <a:rPr lang="fr-FR" dirty="0"/>
              <a:t> </a:t>
            </a:r>
            <a:r>
              <a:rPr lang="fr-FR" dirty="0" err="1"/>
              <a:t>Polymorphism</a:t>
            </a:r>
            <a:endParaRPr lang="en-US" dirty="0"/>
          </a:p>
        </p:txBody>
      </p:sp>
      <p:sp>
        <p:nvSpPr>
          <p:cNvPr id="8" name="TextBox 7">
            <a:extLst>
              <a:ext uri="{FF2B5EF4-FFF2-40B4-BE49-F238E27FC236}">
                <a16:creationId xmlns:a16="http://schemas.microsoft.com/office/drawing/2014/main" id="{2510A500-7B9D-40AA-8C97-05D4A3D85F64}"/>
              </a:ext>
            </a:extLst>
          </p:cNvPr>
          <p:cNvSpPr txBox="1"/>
          <p:nvPr/>
        </p:nvSpPr>
        <p:spPr>
          <a:xfrm>
            <a:off x="1307803" y="3991529"/>
            <a:ext cx="5539563" cy="369332"/>
          </a:xfrm>
          <a:prstGeom prst="rect">
            <a:avLst/>
          </a:prstGeom>
          <a:solidFill>
            <a:schemeClr val="accent6">
              <a:lumMod val="60000"/>
              <a:lumOff val="4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dirty="0"/>
              <a:t>Standard </a:t>
            </a:r>
            <a:r>
              <a:rPr lang="fr-FR" dirty="0" err="1"/>
              <a:t>Answer</a:t>
            </a:r>
            <a:r>
              <a:rPr lang="fr-FR" dirty="0"/>
              <a:t> to a </a:t>
            </a:r>
            <a:r>
              <a:rPr lang="fr-FR" dirty="0" err="1"/>
              <a:t>common</a:t>
            </a:r>
            <a:r>
              <a:rPr lang="fr-FR" dirty="0"/>
              <a:t> / </a:t>
            </a:r>
            <a:r>
              <a:rPr lang="fr-FR" dirty="0" err="1"/>
              <a:t>Well</a:t>
            </a:r>
            <a:r>
              <a:rPr lang="fr-FR" dirty="0"/>
              <a:t> </a:t>
            </a:r>
            <a:r>
              <a:rPr lang="fr-FR" dirty="0" err="1"/>
              <a:t>known</a:t>
            </a:r>
            <a:r>
              <a:rPr lang="fr-FR" dirty="0"/>
              <a:t> </a:t>
            </a:r>
            <a:r>
              <a:rPr lang="fr-FR" dirty="0" err="1"/>
              <a:t>problem</a:t>
            </a:r>
            <a:endParaRPr lang="en-US" dirty="0"/>
          </a:p>
        </p:txBody>
      </p:sp>
      <p:sp>
        <p:nvSpPr>
          <p:cNvPr id="9" name="TextBox 8">
            <a:extLst>
              <a:ext uri="{FF2B5EF4-FFF2-40B4-BE49-F238E27FC236}">
                <a16:creationId xmlns:a16="http://schemas.microsoft.com/office/drawing/2014/main" id="{0284A329-C186-4938-83F0-DBD0BC90C605}"/>
              </a:ext>
            </a:extLst>
          </p:cNvPr>
          <p:cNvSpPr txBox="1"/>
          <p:nvPr/>
        </p:nvSpPr>
        <p:spPr>
          <a:xfrm>
            <a:off x="1307802" y="4453501"/>
            <a:ext cx="5539563" cy="369332"/>
          </a:xfrm>
          <a:prstGeom prst="rect">
            <a:avLst/>
          </a:prstGeom>
          <a:solidFill>
            <a:schemeClr val="accent6">
              <a:lumMod val="60000"/>
              <a:lumOff val="4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dirty="0" err="1"/>
              <a:t>Reusable</a:t>
            </a:r>
            <a:r>
              <a:rPr lang="fr-FR" dirty="0"/>
              <a:t> design</a:t>
            </a:r>
            <a:endParaRPr lang="en-US" dirty="0"/>
          </a:p>
        </p:txBody>
      </p:sp>
      <p:sp>
        <p:nvSpPr>
          <p:cNvPr id="10" name="TextBox 9">
            <a:extLst>
              <a:ext uri="{FF2B5EF4-FFF2-40B4-BE49-F238E27FC236}">
                <a16:creationId xmlns:a16="http://schemas.microsoft.com/office/drawing/2014/main" id="{B032C22B-9F3C-4757-A4DB-21568B1178E5}"/>
              </a:ext>
            </a:extLst>
          </p:cNvPr>
          <p:cNvSpPr txBox="1"/>
          <p:nvPr/>
        </p:nvSpPr>
        <p:spPr>
          <a:xfrm>
            <a:off x="760671" y="3470148"/>
            <a:ext cx="5962650"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sp>
        <p:nvSpPr>
          <p:cNvPr id="11" name="TextBox 10">
            <a:extLst>
              <a:ext uri="{FF2B5EF4-FFF2-40B4-BE49-F238E27FC236}">
                <a16:creationId xmlns:a16="http://schemas.microsoft.com/office/drawing/2014/main" id="{78BD3043-678A-4583-B15E-5B311C00A932}"/>
              </a:ext>
            </a:extLst>
          </p:cNvPr>
          <p:cNvSpPr txBox="1"/>
          <p:nvPr/>
        </p:nvSpPr>
        <p:spPr>
          <a:xfrm>
            <a:off x="1307801" y="4935897"/>
            <a:ext cx="5539563" cy="369332"/>
          </a:xfrm>
          <a:prstGeom prst="rect">
            <a:avLst/>
          </a:prstGeom>
          <a:solidFill>
            <a:schemeClr val="accent6">
              <a:lumMod val="60000"/>
              <a:lumOff val="4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fr-FR" dirty="0" err="1"/>
              <a:t>Reusable</a:t>
            </a:r>
            <a:r>
              <a:rPr lang="fr-FR" dirty="0"/>
              <a:t> Code</a:t>
            </a:r>
            <a:endParaRPr lang="en-US" dirty="0"/>
          </a:p>
        </p:txBody>
      </p:sp>
      <p:pic>
        <p:nvPicPr>
          <p:cNvPr id="12" name="Picture 2" descr="RÃ©sultat de recherche d'images pour &quot;key png&quot;">
            <a:extLst>
              <a:ext uri="{FF2B5EF4-FFF2-40B4-BE49-F238E27FC236}">
                <a16:creationId xmlns:a16="http://schemas.microsoft.com/office/drawing/2014/main" id="{3945DCAD-91FE-4AA5-9B5B-36D64F993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258178">
            <a:off x="8975416" y="1626287"/>
            <a:ext cx="1630020" cy="19592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taavast3\AppData\Local\Temp\SNAGHTMLa2106c2.PNG">
            <a:extLst>
              <a:ext uri="{FF2B5EF4-FFF2-40B4-BE49-F238E27FC236}">
                <a16:creationId xmlns:a16="http://schemas.microsoft.com/office/drawing/2014/main" id="{EBA85B43-18F9-41FC-904F-6625D6AFB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144" y="3043801"/>
            <a:ext cx="12192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0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Learn classes with Class {}</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Stéphane van </a:t>
            </a:r>
            <a:r>
              <a:rPr lang="en-US" dirty="0" err="1"/>
              <a:t>gulick</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3A06-74E6-4824-A061-100A768F1331}"/>
              </a:ext>
            </a:extLst>
          </p:cNvPr>
          <p:cNvSpPr>
            <a:spLocks noGrp="1"/>
          </p:cNvSpPr>
          <p:nvPr>
            <p:ph type="title"/>
          </p:nvPr>
        </p:nvSpPr>
        <p:spPr/>
        <p:txBody>
          <a:bodyPr/>
          <a:lstStyle/>
          <a:p>
            <a:r>
              <a:rPr lang="en-US" dirty="0"/>
              <a:t>Design pattern: Key take </a:t>
            </a:r>
            <a:r>
              <a:rPr lang="en-US" dirty="0" err="1"/>
              <a:t>aways</a:t>
            </a:r>
            <a:endParaRPr lang="en-US" dirty="0"/>
          </a:p>
        </p:txBody>
      </p:sp>
      <p:sp>
        <p:nvSpPr>
          <p:cNvPr id="3" name="Content Placeholder 2">
            <a:extLst>
              <a:ext uri="{FF2B5EF4-FFF2-40B4-BE49-F238E27FC236}">
                <a16:creationId xmlns:a16="http://schemas.microsoft.com/office/drawing/2014/main" id="{C57891A1-2AF9-49CC-BEE6-332EB8D7A56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8644382-795D-43AC-91B5-F9A4E57CCB05}"/>
              </a:ext>
            </a:extLst>
          </p:cNvPr>
          <p:cNvSpPr>
            <a:spLocks noGrp="1"/>
          </p:cNvSpPr>
          <p:nvPr>
            <p:ph type="ftr" sz="quarter" idx="11"/>
          </p:nvPr>
        </p:nvSpPr>
        <p:spPr/>
        <p:txBody>
          <a:bodyPr/>
          <a:lstStyle/>
          <a:p>
            <a:r>
              <a:rPr lang="en-US"/>
              <a:t>@stephanevg</a:t>
            </a:r>
            <a:endParaRPr lang="en-US" dirty="0"/>
          </a:p>
        </p:txBody>
      </p:sp>
      <p:pic>
        <p:nvPicPr>
          <p:cNvPr id="9" name="Picture 8">
            <a:extLst>
              <a:ext uri="{FF2B5EF4-FFF2-40B4-BE49-F238E27FC236}">
                <a16:creationId xmlns:a16="http://schemas.microsoft.com/office/drawing/2014/main" id="{CA9925B9-9C9A-4CF5-9AA0-F6E7A452C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025" y="1682045"/>
            <a:ext cx="3868616" cy="2680421"/>
          </a:xfrm>
          <a:prstGeom prst="rect">
            <a:avLst/>
          </a:prstGeom>
        </p:spPr>
      </p:pic>
      <p:pic>
        <p:nvPicPr>
          <p:cNvPr id="10" name="Picture 9">
            <a:extLst>
              <a:ext uri="{FF2B5EF4-FFF2-40B4-BE49-F238E27FC236}">
                <a16:creationId xmlns:a16="http://schemas.microsoft.com/office/drawing/2014/main" id="{39F3A96E-E1C6-4862-8E9F-EE2E03BBA049}"/>
              </a:ext>
            </a:extLst>
          </p:cNvPr>
          <p:cNvPicPr>
            <a:picLocks noChangeAspect="1"/>
          </p:cNvPicPr>
          <p:nvPr/>
        </p:nvPicPr>
        <p:blipFill>
          <a:blip r:embed="rId3"/>
          <a:stretch>
            <a:fillRect/>
          </a:stretch>
        </p:blipFill>
        <p:spPr>
          <a:xfrm>
            <a:off x="4191942" y="2005380"/>
            <a:ext cx="1746633" cy="1041412"/>
          </a:xfrm>
          <a:prstGeom prst="rect">
            <a:avLst/>
          </a:prstGeom>
        </p:spPr>
      </p:pic>
      <p:pic>
        <p:nvPicPr>
          <p:cNvPr id="11" name="Picture 10">
            <a:extLst>
              <a:ext uri="{FF2B5EF4-FFF2-40B4-BE49-F238E27FC236}">
                <a16:creationId xmlns:a16="http://schemas.microsoft.com/office/drawing/2014/main" id="{E6AF74ED-9828-4AE1-8DE1-A04FF4BA6B0D}"/>
              </a:ext>
            </a:extLst>
          </p:cNvPr>
          <p:cNvPicPr>
            <a:picLocks noChangeAspect="1"/>
          </p:cNvPicPr>
          <p:nvPr/>
        </p:nvPicPr>
        <p:blipFill>
          <a:blip r:embed="rId4"/>
          <a:stretch>
            <a:fillRect/>
          </a:stretch>
        </p:blipFill>
        <p:spPr>
          <a:xfrm>
            <a:off x="4990364" y="2272464"/>
            <a:ext cx="2229217" cy="1340919"/>
          </a:xfrm>
          <a:prstGeom prst="rect">
            <a:avLst/>
          </a:prstGeom>
        </p:spPr>
      </p:pic>
      <p:pic>
        <p:nvPicPr>
          <p:cNvPr id="12" name="Picture 2" descr="C:\Users\taavast3\AppData\Local\Temp\SNAGHTML7655859.PNG">
            <a:extLst>
              <a:ext uri="{FF2B5EF4-FFF2-40B4-BE49-F238E27FC236}">
                <a16:creationId xmlns:a16="http://schemas.microsoft.com/office/drawing/2014/main" id="{D08B5B6C-9C6B-4344-9C12-54DB464CA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642" y="2870467"/>
            <a:ext cx="1181765" cy="328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taavast3\AppData\Local\Temp\SNAGHTMLa2e609a.PNG">
            <a:extLst>
              <a:ext uri="{FF2B5EF4-FFF2-40B4-BE49-F238E27FC236}">
                <a16:creationId xmlns:a16="http://schemas.microsoft.com/office/drawing/2014/main" id="{1FB76826-17C1-479B-9750-9895EA8C70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1937" y="2083521"/>
            <a:ext cx="1727991" cy="419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2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9611-B625-4308-9B15-DC1E3720D7AC}"/>
              </a:ext>
            </a:extLst>
          </p:cNvPr>
          <p:cNvSpPr>
            <a:spLocks noGrp="1"/>
          </p:cNvSpPr>
          <p:nvPr>
            <p:ph type="title"/>
          </p:nvPr>
        </p:nvSpPr>
        <p:spPr>
          <a:xfrm>
            <a:off x="865985" y="201279"/>
            <a:ext cx="10515600" cy="567965"/>
          </a:xfrm>
        </p:spPr>
        <p:txBody>
          <a:bodyPr>
            <a:normAutofit fontScale="90000"/>
          </a:bodyPr>
          <a:lstStyle/>
          <a:p>
            <a:r>
              <a:rPr lang="en-US" dirty="0"/>
              <a:t>Design pattern: Key take </a:t>
            </a:r>
            <a:r>
              <a:rPr lang="en-US" dirty="0" err="1"/>
              <a:t>aways</a:t>
            </a:r>
            <a:endParaRPr lang="en-US" dirty="0"/>
          </a:p>
        </p:txBody>
      </p:sp>
      <p:sp>
        <p:nvSpPr>
          <p:cNvPr id="3" name="Content Placeholder 2">
            <a:extLst>
              <a:ext uri="{FF2B5EF4-FFF2-40B4-BE49-F238E27FC236}">
                <a16:creationId xmlns:a16="http://schemas.microsoft.com/office/drawing/2014/main" id="{4BC08B8E-3B3C-4CC0-8A29-05BA2AD5B0B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81B3462-85D1-4FE5-B035-4E30E6BF169B}"/>
              </a:ext>
            </a:extLst>
          </p:cNvPr>
          <p:cNvSpPr>
            <a:spLocks noGrp="1"/>
          </p:cNvSpPr>
          <p:nvPr>
            <p:ph type="ftr" sz="quarter" idx="11"/>
          </p:nvPr>
        </p:nvSpPr>
        <p:spPr/>
        <p:txBody>
          <a:bodyPr/>
          <a:lstStyle/>
          <a:p>
            <a:r>
              <a:rPr lang="en-US"/>
              <a:t>@stephanevg</a:t>
            </a:r>
            <a:endParaRPr lang="en-US" dirty="0"/>
          </a:p>
        </p:txBody>
      </p:sp>
      <p:pic>
        <p:nvPicPr>
          <p:cNvPr id="5" name="Picture 4">
            <a:extLst>
              <a:ext uri="{FF2B5EF4-FFF2-40B4-BE49-F238E27FC236}">
                <a16:creationId xmlns:a16="http://schemas.microsoft.com/office/drawing/2014/main" id="{99B40C7F-C20F-422E-AC16-55B5A2BA7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222" y="1488756"/>
            <a:ext cx="2263904" cy="1105787"/>
          </a:xfrm>
          <a:prstGeom prst="rect">
            <a:avLst/>
          </a:prstGeom>
        </p:spPr>
      </p:pic>
      <p:sp>
        <p:nvSpPr>
          <p:cNvPr id="6" name="TextBox 5">
            <a:extLst>
              <a:ext uri="{FF2B5EF4-FFF2-40B4-BE49-F238E27FC236}">
                <a16:creationId xmlns:a16="http://schemas.microsoft.com/office/drawing/2014/main" id="{58A0DBFC-55D5-4FEB-8A2D-1D634CA43BF2}"/>
              </a:ext>
            </a:extLst>
          </p:cNvPr>
          <p:cNvSpPr txBox="1"/>
          <p:nvPr/>
        </p:nvSpPr>
        <p:spPr>
          <a:xfrm>
            <a:off x="2051824" y="1769513"/>
            <a:ext cx="1520315"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grpSp>
        <p:nvGrpSpPr>
          <p:cNvPr id="7" name="Group 6">
            <a:extLst>
              <a:ext uri="{FF2B5EF4-FFF2-40B4-BE49-F238E27FC236}">
                <a16:creationId xmlns:a16="http://schemas.microsoft.com/office/drawing/2014/main" id="{C522C77F-535A-42C4-883B-8B7C90116CA7}"/>
              </a:ext>
            </a:extLst>
          </p:cNvPr>
          <p:cNvGrpSpPr/>
          <p:nvPr/>
        </p:nvGrpSpPr>
        <p:grpSpPr>
          <a:xfrm>
            <a:off x="4756330" y="816258"/>
            <a:ext cx="6620505" cy="2280887"/>
            <a:chOff x="4756330" y="816258"/>
            <a:chExt cx="6620505" cy="2280887"/>
          </a:xfrm>
        </p:grpSpPr>
        <p:pic>
          <p:nvPicPr>
            <p:cNvPr id="8" name="Picture 7">
              <a:extLst>
                <a:ext uri="{FF2B5EF4-FFF2-40B4-BE49-F238E27FC236}">
                  <a16:creationId xmlns:a16="http://schemas.microsoft.com/office/drawing/2014/main" id="{0D759E52-2E40-4986-8479-29A03FEA3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756330" y="816258"/>
              <a:ext cx="6620505" cy="2280887"/>
            </a:xfrm>
            <a:prstGeom prst="rect">
              <a:avLst/>
            </a:prstGeom>
          </p:spPr>
        </p:pic>
        <p:pic>
          <p:nvPicPr>
            <p:cNvPr id="9" name="Picture 2" descr="RÃ©sultat de recherche d'images pour &quot;design patterns book&quot;">
              <a:extLst>
                <a:ext uri="{FF2B5EF4-FFF2-40B4-BE49-F238E27FC236}">
                  <a16:creationId xmlns:a16="http://schemas.microsoft.com/office/drawing/2014/main" id="{014AEC0A-13EB-42CB-AEB6-476141A30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184" y="1009362"/>
              <a:ext cx="1295921" cy="1520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952900-9773-403E-91B6-65ADC0887A51}"/>
                </a:ext>
              </a:extLst>
            </p:cNvPr>
            <p:cNvPicPr>
              <a:picLocks noChangeAspect="1"/>
            </p:cNvPicPr>
            <p:nvPr/>
          </p:nvPicPr>
          <p:blipFill>
            <a:blip r:embed="rId4"/>
            <a:stretch>
              <a:fillRect/>
            </a:stretch>
          </p:blipFill>
          <p:spPr>
            <a:xfrm>
              <a:off x="6876197" y="1479872"/>
              <a:ext cx="4015739" cy="981044"/>
            </a:xfrm>
            <a:prstGeom prst="rect">
              <a:avLst/>
            </a:prstGeom>
          </p:spPr>
        </p:pic>
        <p:sp>
          <p:nvSpPr>
            <p:cNvPr id="11" name="TextBox 10">
              <a:extLst>
                <a:ext uri="{FF2B5EF4-FFF2-40B4-BE49-F238E27FC236}">
                  <a16:creationId xmlns:a16="http://schemas.microsoft.com/office/drawing/2014/main" id="{3A26A893-F14D-4961-8072-8688DE7F2DAA}"/>
                </a:ext>
              </a:extLst>
            </p:cNvPr>
            <p:cNvSpPr txBox="1"/>
            <p:nvPr/>
          </p:nvSpPr>
          <p:spPr>
            <a:xfrm>
              <a:off x="6876197" y="1052938"/>
              <a:ext cx="4015739"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grpSp>
      <p:pic>
        <p:nvPicPr>
          <p:cNvPr id="12" name="Picture 2" descr="C:\Users\taavast3\AppData\Local\Temp\SNAGHTML7655859.PNG">
            <a:extLst>
              <a:ext uri="{FF2B5EF4-FFF2-40B4-BE49-F238E27FC236}">
                <a16:creationId xmlns:a16="http://schemas.microsoft.com/office/drawing/2014/main" id="{41B95536-88B8-43ED-BF86-C0A747482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41" y="2870467"/>
            <a:ext cx="1181765" cy="328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taavast3\AppData\Local\Temp\SNAGHTMLa31daec.PNG">
            <a:extLst>
              <a:ext uri="{FF2B5EF4-FFF2-40B4-BE49-F238E27FC236}">
                <a16:creationId xmlns:a16="http://schemas.microsoft.com/office/drawing/2014/main" id="{8720FD02-907D-4C1F-B607-4E61705FA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408" y="3150320"/>
            <a:ext cx="1266825"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taavast3\AppData\Local\Temp\SNAGHTMLa2e609a.PNG">
            <a:extLst>
              <a:ext uri="{FF2B5EF4-FFF2-40B4-BE49-F238E27FC236}">
                <a16:creationId xmlns:a16="http://schemas.microsoft.com/office/drawing/2014/main" id="{4897A779-CB0F-4F66-8C69-AD6F3FD911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938" y="3097145"/>
            <a:ext cx="1310616" cy="318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35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1" presetClass="exit" presetSubtype="0" fill="hold" nodeType="with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20D9-C79B-48E7-A613-BA31BEE6DD12}"/>
              </a:ext>
            </a:extLst>
          </p:cNvPr>
          <p:cNvSpPr>
            <a:spLocks noGrp="1"/>
          </p:cNvSpPr>
          <p:nvPr>
            <p:ph type="title"/>
          </p:nvPr>
        </p:nvSpPr>
        <p:spPr/>
        <p:txBody>
          <a:bodyPr/>
          <a:lstStyle/>
          <a:p>
            <a:r>
              <a:rPr lang="de-CH" dirty="0"/>
              <a:t>Session plan</a:t>
            </a:r>
          </a:p>
        </p:txBody>
      </p:sp>
      <p:sp>
        <p:nvSpPr>
          <p:cNvPr id="4" name="Footer Placeholder 3">
            <a:extLst>
              <a:ext uri="{FF2B5EF4-FFF2-40B4-BE49-F238E27FC236}">
                <a16:creationId xmlns:a16="http://schemas.microsoft.com/office/drawing/2014/main" id="{D830B575-C7A2-48A7-8398-C910C7D2A0FC}"/>
              </a:ext>
            </a:extLst>
          </p:cNvPr>
          <p:cNvSpPr>
            <a:spLocks noGrp="1"/>
          </p:cNvSpPr>
          <p:nvPr>
            <p:ph type="ftr" sz="quarter" idx="11"/>
          </p:nvPr>
        </p:nvSpPr>
        <p:spPr/>
        <p:txBody>
          <a:bodyPr/>
          <a:lstStyle/>
          <a:p>
            <a:r>
              <a:rPr lang="en-US"/>
              <a:t>@stephanevg</a:t>
            </a:r>
            <a:endParaRPr lang="en-US" dirty="0"/>
          </a:p>
        </p:txBody>
      </p:sp>
      <p:graphicFrame>
        <p:nvGraphicFramePr>
          <p:cNvPr id="5" name="Content Placeholder 1">
            <a:extLst>
              <a:ext uri="{FF2B5EF4-FFF2-40B4-BE49-F238E27FC236}">
                <a16:creationId xmlns:a16="http://schemas.microsoft.com/office/drawing/2014/main" id="{62778E49-DAB8-43DB-84DF-951DDB87F40D}"/>
              </a:ext>
            </a:extLst>
          </p:cNvPr>
          <p:cNvGraphicFramePr>
            <a:graphicFrameLocks/>
          </p:cNvGraphicFramePr>
          <p:nvPr/>
        </p:nvGraphicFramePr>
        <p:xfrm>
          <a:off x="838198" y="4125431"/>
          <a:ext cx="10515600" cy="2275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C:\Users\taavast3\AppData\Local\Temp\SNAGHTML7655859.PNG">
            <a:extLst>
              <a:ext uri="{FF2B5EF4-FFF2-40B4-BE49-F238E27FC236}">
                <a16:creationId xmlns:a16="http://schemas.microsoft.com/office/drawing/2014/main" id="{CA1411C8-DFCE-4B33-BE1F-0A5B3E029584}"/>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9256737" y="1942786"/>
            <a:ext cx="1009524" cy="280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372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CC01-4D37-4312-B272-DC9CB27BF53A}"/>
              </a:ext>
            </a:extLst>
          </p:cNvPr>
          <p:cNvSpPr>
            <a:spLocks noGrp="1"/>
          </p:cNvSpPr>
          <p:nvPr>
            <p:ph type="title"/>
          </p:nvPr>
        </p:nvSpPr>
        <p:spPr/>
        <p:txBody>
          <a:bodyPr/>
          <a:lstStyle/>
          <a:p>
            <a:r>
              <a:rPr lang="en-US" dirty="0"/>
              <a:t>Design patterns</a:t>
            </a:r>
          </a:p>
        </p:txBody>
      </p:sp>
      <p:sp>
        <p:nvSpPr>
          <p:cNvPr id="3" name="Content Placeholder 2">
            <a:extLst>
              <a:ext uri="{FF2B5EF4-FFF2-40B4-BE49-F238E27FC236}">
                <a16:creationId xmlns:a16="http://schemas.microsoft.com/office/drawing/2014/main" id="{4016AECF-7227-4AD2-B254-BDDF94BFE6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BDD1971-45A8-4F9F-B4B3-150F2B01ED91}"/>
              </a:ext>
            </a:extLst>
          </p:cNvPr>
          <p:cNvSpPr>
            <a:spLocks noGrp="1"/>
          </p:cNvSpPr>
          <p:nvPr>
            <p:ph type="ftr" sz="quarter" idx="11"/>
          </p:nvPr>
        </p:nvSpPr>
        <p:spPr/>
        <p:txBody>
          <a:bodyPr/>
          <a:lstStyle/>
          <a:p>
            <a:r>
              <a:rPr lang="en-US"/>
              <a:t>@stephanevg</a:t>
            </a:r>
            <a:endParaRPr lang="en-US" dirty="0"/>
          </a:p>
        </p:txBody>
      </p:sp>
      <p:pic>
        <p:nvPicPr>
          <p:cNvPr id="5" name="Picture 4" descr="A person wearing a football uniform&#10;&#10;Description generated with high confidence">
            <a:extLst>
              <a:ext uri="{FF2B5EF4-FFF2-40B4-BE49-F238E27FC236}">
                <a16:creationId xmlns:a16="http://schemas.microsoft.com/office/drawing/2014/main" id="{BDD5F51F-7855-4911-B855-33F5BF47E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021" y="87865"/>
            <a:ext cx="6379093" cy="6379093"/>
          </a:xfrm>
          <a:prstGeom prst="rect">
            <a:avLst/>
          </a:prstGeom>
        </p:spPr>
      </p:pic>
      <p:sp>
        <p:nvSpPr>
          <p:cNvPr id="6" name="Heart 5">
            <a:extLst>
              <a:ext uri="{FF2B5EF4-FFF2-40B4-BE49-F238E27FC236}">
                <a16:creationId xmlns:a16="http://schemas.microsoft.com/office/drawing/2014/main" id="{B2CD9AA6-786C-401E-B2A4-1C2929CC02EC}"/>
              </a:ext>
            </a:extLst>
          </p:cNvPr>
          <p:cNvSpPr/>
          <p:nvPr/>
        </p:nvSpPr>
        <p:spPr>
          <a:xfrm>
            <a:off x="4987330" y="1788607"/>
            <a:ext cx="1108670" cy="1065126"/>
          </a:xfrm>
          <a:prstGeom prst="hear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7" name="Picture 2" descr="C:\Users\taavast3\AppData\Local\Temp\SNAGHTML76d3559.PNG">
            <a:extLst>
              <a:ext uri="{FF2B5EF4-FFF2-40B4-BE49-F238E27FC236}">
                <a16:creationId xmlns:a16="http://schemas.microsoft.com/office/drawing/2014/main" id="{A7AE8219-B49D-4CF4-A9D7-26F702DCB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784" y="2265660"/>
            <a:ext cx="1493909" cy="413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3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4907-791A-4AB4-AD86-4BC9EBFB4BE3}"/>
              </a:ext>
            </a:extLst>
          </p:cNvPr>
          <p:cNvSpPr>
            <a:spLocks noGrp="1"/>
          </p:cNvSpPr>
          <p:nvPr>
            <p:ph type="title"/>
          </p:nvPr>
        </p:nvSpPr>
        <p:spPr>
          <a:xfrm>
            <a:off x="590550" y="270341"/>
            <a:ext cx="10515600" cy="498561"/>
          </a:xfrm>
        </p:spPr>
        <p:txBody>
          <a:bodyPr>
            <a:normAutofit fontScale="90000"/>
          </a:bodyPr>
          <a:lstStyle/>
          <a:p>
            <a:r>
              <a:rPr lang="en-US" dirty="0"/>
              <a:t>Design patterns</a:t>
            </a:r>
          </a:p>
        </p:txBody>
      </p:sp>
      <p:sp>
        <p:nvSpPr>
          <p:cNvPr id="3" name="Content Placeholder 2">
            <a:extLst>
              <a:ext uri="{FF2B5EF4-FFF2-40B4-BE49-F238E27FC236}">
                <a16:creationId xmlns:a16="http://schemas.microsoft.com/office/drawing/2014/main" id="{34D06777-2845-4986-BE41-D365CEAD23F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B28026A-D848-4B3B-911E-A6B1A27D8EA2}"/>
              </a:ext>
            </a:extLst>
          </p:cNvPr>
          <p:cNvSpPr>
            <a:spLocks noGrp="1"/>
          </p:cNvSpPr>
          <p:nvPr>
            <p:ph type="ftr" sz="quarter" idx="11"/>
          </p:nvPr>
        </p:nvSpPr>
        <p:spPr/>
        <p:txBody>
          <a:bodyPr/>
          <a:lstStyle/>
          <a:p>
            <a:r>
              <a:rPr lang="en-US"/>
              <a:t>@stephanevg</a:t>
            </a:r>
            <a:endParaRPr lang="en-US" dirty="0"/>
          </a:p>
        </p:txBody>
      </p:sp>
      <p:sp>
        <p:nvSpPr>
          <p:cNvPr id="5" name="TextBox 4">
            <a:extLst>
              <a:ext uri="{FF2B5EF4-FFF2-40B4-BE49-F238E27FC236}">
                <a16:creationId xmlns:a16="http://schemas.microsoft.com/office/drawing/2014/main" id="{2AEF4AFB-276E-47EA-A8F3-F39CDAB2F2EA}"/>
              </a:ext>
            </a:extLst>
          </p:cNvPr>
          <p:cNvSpPr txBox="1"/>
          <p:nvPr/>
        </p:nvSpPr>
        <p:spPr>
          <a:xfrm>
            <a:off x="590550" y="900407"/>
            <a:ext cx="10384232"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err="1"/>
              <a:t>Creation</a:t>
            </a:r>
            <a:r>
              <a:rPr lang="fr-FR" dirty="0"/>
              <a:t> Design Patterns</a:t>
            </a:r>
            <a:endParaRPr lang="en-US" dirty="0"/>
          </a:p>
        </p:txBody>
      </p:sp>
      <p:sp>
        <p:nvSpPr>
          <p:cNvPr id="6" name="TextBox 5">
            <a:extLst>
              <a:ext uri="{FF2B5EF4-FFF2-40B4-BE49-F238E27FC236}">
                <a16:creationId xmlns:a16="http://schemas.microsoft.com/office/drawing/2014/main" id="{93B7E8E8-98F9-4677-A924-5377B5D14514}"/>
              </a:ext>
            </a:extLst>
          </p:cNvPr>
          <p:cNvSpPr txBox="1"/>
          <p:nvPr/>
        </p:nvSpPr>
        <p:spPr>
          <a:xfrm>
            <a:off x="590550" y="2458819"/>
            <a:ext cx="10384232"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t>Structural Design Patterns</a:t>
            </a:r>
            <a:endParaRPr lang="en-US" dirty="0"/>
          </a:p>
        </p:txBody>
      </p:sp>
      <p:sp>
        <p:nvSpPr>
          <p:cNvPr id="7" name="TextBox 6">
            <a:extLst>
              <a:ext uri="{FF2B5EF4-FFF2-40B4-BE49-F238E27FC236}">
                <a16:creationId xmlns:a16="http://schemas.microsoft.com/office/drawing/2014/main" id="{8DC7ED12-DEB6-4D82-870E-E6D66AC4C61D}"/>
              </a:ext>
            </a:extLst>
          </p:cNvPr>
          <p:cNvSpPr txBox="1"/>
          <p:nvPr/>
        </p:nvSpPr>
        <p:spPr>
          <a:xfrm>
            <a:off x="590550" y="4086047"/>
            <a:ext cx="10384232"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err="1"/>
              <a:t>Behavioral</a:t>
            </a:r>
            <a:r>
              <a:rPr lang="fr-FR" dirty="0"/>
              <a:t> Design Patterns</a:t>
            </a:r>
            <a:endParaRPr lang="en-US" dirty="0"/>
          </a:p>
        </p:txBody>
      </p:sp>
      <p:sp>
        <p:nvSpPr>
          <p:cNvPr id="8" name="TextBox 7">
            <a:extLst>
              <a:ext uri="{FF2B5EF4-FFF2-40B4-BE49-F238E27FC236}">
                <a16:creationId xmlns:a16="http://schemas.microsoft.com/office/drawing/2014/main" id="{E2443BF9-B8C8-4C99-922A-1D16D358768E}"/>
              </a:ext>
            </a:extLst>
          </p:cNvPr>
          <p:cNvSpPr txBox="1"/>
          <p:nvPr/>
        </p:nvSpPr>
        <p:spPr>
          <a:xfrm>
            <a:off x="833804" y="4679733"/>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State Pattern</a:t>
            </a:r>
            <a:endParaRPr lang="en-US" dirty="0"/>
          </a:p>
        </p:txBody>
      </p:sp>
      <p:sp>
        <p:nvSpPr>
          <p:cNvPr id="9" name="TextBox 8">
            <a:extLst>
              <a:ext uri="{FF2B5EF4-FFF2-40B4-BE49-F238E27FC236}">
                <a16:creationId xmlns:a16="http://schemas.microsoft.com/office/drawing/2014/main" id="{E9D075E3-BD23-4F1F-9490-58A470B7EE2B}"/>
              </a:ext>
            </a:extLst>
          </p:cNvPr>
          <p:cNvSpPr txBox="1"/>
          <p:nvPr/>
        </p:nvSpPr>
        <p:spPr>
          <a:xfrm>
            <a:off x="3181453" y="469187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Observer Pattern</a:t>
            </a:r>
            <a:endParaRPr lang="en-US" dirty="0"/>
          </a:p>
        </p:txBody>
      </p:sp>
      <p:sp>
        <p:nvSpPr>
          <p:cNvPr id="10" name="TextBox 9">
            <a:extLst>
              <a:ext uri="{FF2B5EF4-FFF2-40B4-BE49-F238E27FC236}">
                <a16:creationId xmlns:a16="http://schemas.microsoft.com/office/drawing/2014/main" id="{F10C45DF-42A5-4515-B421-E2E278DE2696}"/>
              </a:ext>
            </a:extLst>
          </p:cNvPr>
          <p:cNvSpPr txBox="1"/>
          <p:nvPr/>
        </p:nvSpPr>
        <p:spPr>
          <a:xfrm>
            <a:off x="5529102" y="469187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Strategy</a:t>
            </a:r>
            <a:r>
              <a:rPr lang="fr-FR" dirty="0"/>
              <a:t> Pattern</a:t>
            </a:r>
            <a:endParaRPr lang="en-US" dirty="0"/>
          </a:p>
        </p:txBody>
      </p:sp>
      <p:sp>
        <p:nvSpPr>
          <p:cNvPr id="11" name="TextBox 10">
            <a:extLst>
              <a:ext uri="{FF2B5EF4-FFF2-40B4-BE49-F238E27FC236}">
                <a16:creationId xmlns:a16="http://schemas.microsoft.com/office/drawing/2014/main" id="{08E3F0C1-F81B-4F73-A543-FF75FA3D202F}"/>
              </a:ext>
            </a:extLst>
          </p:cNvPr>
          <p:cNvSpPr txBox="1"/>
          <p:nvPr/>
        </p:nvSpPr>
        <p:spPr>
          <a:xfrm>
            <a:off x="7876751" y="4679733"/>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Iterator</a:t>
            </a:r>
            <a:r>
              <a:rPr lang="fr-FR" dirty="0"/>
              <a:t> Pattern</a:t>
            </a:r>
            <a:endParaRPr lang="en-US" dirty="0"/>
          </a:p>
        </p:txBody>
      </p:sp>
      <p:sp>
        <p:nvSpPr>
          <p:cNvPr id="12" name="TextBox 11">
            <a:extLst>
              <a:ext uri="{FF2B5EF4-FFF2-40B4-BE49-F238E27FC236}">
                <a16:creationId xmlns:a16="http://schemas.microsoft.com/office/drawing/2014/main" id="{5F42F0EE-4156-44E7-B91A-417B6C0C0FA7}"/>
              </a:ext>
            </a:extLst>
          </p:cNvPr>
          <p:cNvSpPr txBox="1"/>
          <p:nvPr/>
        </p:nvSpPr>
        <p:spPr>
          <a:xfrm>
            <a:off x="833804" y="5204760"/>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Visitor Pattern</a:t>
            </a:r>
            <a:endParaRPr lang="en-US" dirty="0"/>
          </a:p>
        </p:txBody>
      </p:sp>
      <p:sp>
        <p:nvSpPr>
          <p:cNvPr id="13" name="TextBox 12">
            <a:extLst>
              <a:ext uri="{FF2B5EF4-FFF2-40B4-BE49-F238E27FC236}">
                <a16:creationId xmlns:a16="http://schemas.microsoft.com/office/drawing/2014/main" id="{E467F5A9-5F61-4B22-A154-97885CA8DCC9}"/>
              </a:ext>
            </a:extLst>
          </p:cNvPr>
          <p:cNvSpPr txBox="1"/>
          <p:nvPr/>
        </p:nvSpPr>
        <p:spPr>
          <a:xfrm>
            <a:off x="833804" y="2942147"/>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Adapter Pattern</a:t>
            </a:r>
            <a:endParaRPr lang="en-US" dirty="0"/>
          </a:p>
        </p:txBody>
      </p:sp>
      <p:sp>
        <p:nvSpPr>
          <p:cNvPr id="14" name="TextBox 13">
            <a:extLst>
              <a:ext uri="{FF2B5EF4-FFF2-40B4-BE49-F238E27FC236}">
                <a16:creationId xmlns:a16="http://schemas.microsoft.com/office/drawing/2014/main" id="{A20AED0D-5261-48B6-9FC2-6115AEB32B74}"/>
              </a:ext>
            </a:extLst>
          </p:cNvPr>
          <p:cNvSpPr txBox="1"/>
          <p:nvPr/>
        </p:nvSpPr>
        <p:spPr>
          <a:xfrm>
            <a:off x="3181453" y="2954286"/>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Composite Pattern</a:t>
            </a:r>
            <a:endParaRPr lang="en-US" dirty="0"/>
          </a:p>
        </p:txBody>
      </p:sp>
      <p:sp>
        <p:nvSpPr>
          <p:cNvPr id="15" name="TextBox 14">
            <a:extLst>
              <a:ext uri="{FF2B5EF4-FFF2-40B4-BE49-F238E27FC236}">
                <a16:creationId xmlns:a16="http://schemas.microsoft.com/office/drawing/2014/main" id="{26593D57-0E62-4A9A-8060-1FEA64B02F3F}"/>
              </a:ext>
            </a:extLst>
          </p:cNvPr>
          <p:cNvSpPr txBox="1"/>
          <p:nvPr/>
        </p:nvSpPr>
        <p:spPr>
          <a:xfrm>
            <a:off x="5529102" y="2954286"/>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Proxy Pattern</a:t>
            </a:r>
            <a:endParaRPr lang="en-US" dirty="0"/>
          </a:p>
        </p:txBody>
      </p:sp>
      <p:sp>
        <p:nvSpPr>
          <p:cNvPr id="16" name="TextBox 15">
            <a:extLst>
              <a:ext uri="{FF2B5EF4-FFF2-40B4-BE49-F238E27FC236}">
                <a16:creationId xmlns:a16="http://schemas.microsoft.com/office/drawing/2014/main" id="{06DA9D33-13F2-4579-862E-EE8499D682BB}"/>
              </a:ext>
            </a:extLst>
          </p:cNvPr>
          <p:cNvSpPr txBox="1"/>
          <p:nvPr/>
        </p:nvSpPr>
        <p:spPr>
          <a:xfrm>
            <a:off x="7876751" y="2942147"/>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Flyweight</a:t>
            </a:r>
            <a:r>
              <a:rPr lang="fr-FR" dirty="0"/>
              <a:t> Pattern</a:t>
            </a:r>
            <a:endParaRPr lang="en-US" dirty="0"/>
          </a:p>
        </p:txBody>
      </p:sp>
      <p:sp>
        <p:nvSpPr>
          <p:cNvPr id="17" name="TextBox 16">
            <a:extLst>
              <a:ext uri="{FF2B5EF4-FFF2-40B4-BE49-F238E27FC236}">
                <a16:creationId xmlns:a16="http://schemas.microsoft.com/office/drawing/2014/main" id="{6A2A24A6-CA3D-4C2F-9CD2-1D9BA3BB4A52}"/>
              </a:ext>
            </a:extLst>
          </p:cNvPr>
          <p:cNvSpPr txBox="1"/>
          <p:nvPr/>
        </p:nvSpPr>
        <p:spPr>
          <a:xfrm>
            <a:off x="833804" y="347628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Facade</a:t>
            </a:r>
            <a:r>
              <a:rPr lang="fr-FR" dirty="0"/>
              <a:t> Pattern</a:t>
            </a:r>
            <a:endParaRPr lang="en-US" dirty="0"/>
          </a:p>
        </p:txBody>
      </p:sp>
      <p:sp>
        <p:nvSpPr>
          <p:cNvPr id="18" name="TextBox 17">
            <a:extLst>
              <a:ext uri="{FF2B5EF4-FFF2-40B4-BE49-F238E27FC236}">
                <a16:creationId xmlns:a16="http://schemas.microsoft.com/office/drawing/2014/main" id="{3C012331-5C34-4B39-8BC7-261AB8AC0CBF}"/>
              </a:ext>
            </a:extLst>
          </p:cNvPr>
          <p:cNvSpPr txBox="1"/>
          <p:nvPr/>
        </p:nvSpPr>
        <p:spPr>
          <a:xfrm>
            <a:off x="3181453" y="3488421"/>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Bridge Pattern</a:t>
            </a:r>
            <a:endParaRPr lang="en-US" dirty="0"/>
          </a:p>
        </p:txBody>
      </p:sp>
      <p:sp>
        <p:nvSpPr>
          <p:cNvPr id="19" name="TextBox 18">
            <a:extLst>
              <a:ext uri="{FF2B5EF4-FFF2-40B4-BE49-F238E27FC236}">
                <a16:creationId xmlns:a16="http://schemas.microsoft.com/office/drawing/2014/main" id="{A9C33A99-6A9F-41BC-A76D-68D623050018}"/>
              </a:ext>
            </a:extLst>
          </p:cNvPr>
          <p:cNvSpPr txBox="1"/>
          <p:nvPr/>
        </p:nvSpPr>
        <p:spPr>
          <a:xfrm>
            <a:off x="5529102" y="3488421"/>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Decorator</a:t>
            </a:r>
            <a:r>
              <a:rPr lang="fr-FR" dirty="0"/>
              <a:t> Pattern</a:t>
            </a:r>
            <a:endParaRPr lang="en-US" dirty="0"/>
          </a:p>
        </p:txBody>
      </p:sp>
      <p:sp>
        <p:nvSpPr>
          <p:cNvPr id="20" name="TextBox 19">
            <a:extLst>
              <a:ext uri="{FF2B5EF4-FFF2-40B4-BE49-F238E27FC236}">
                <a16:creationId xmlns:a16="http://schemas.microsoft.com/office/drawing/2014/main" id="{4064E5FE-4F01-4881-B9CD-A43F8DFDA862}"/>
              </a:ext>
            </a:extLst>
          </p:cNvPr>
          <p:cNvSpPr txBox="1"/>
          <p:nvPr/>
        </p:nvSpPr>
        <p:spPr>
          <a:xfrm>
            <a:off x="806698" y="143454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Singleton Pattern</a:t>
            </a:r>
            <a:endParaRPr lang="en-US" dirty="0"/>
          </a:p>
        </p:txBody>
      </p:sp>
      <p:sp>
        <p:nvSpPr>
          <p:cNvPr id="21" name="TextBox 20">
            <a:extLst>
              <a:ext uri="{FF2B5EF4-FFF2-40B4-BE49-F238E27FC236}">
                <a16:creationId xmlns:a16="http://schemas.microsoft.com/office/drawing/2014/main" id="{788E9D40-D4CE-4549-9FDA-085342FD9301}"/>
              </a:ext>
            </a:extLst>
          </p:cNvPr>
          <p:cNvSpPr txBox="1"/>
          <p:nvPr/>
        </p:nvSpPr>
        <p:spPr>
          <a:xfrm>
            <a:off x="3154347" y="1459421"/>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Factory</a:t>
            </a:r>
            <a:r>
              <a:rPr lang="fr-FR" dirty="0"/>
              <a:t> Pattern</a:t>
            </a:r>
            <a:endParaRPr lang="en-US" dirty="0"/>
          </a:p>
        </p:txBody>
      </p:sp>
      <p:sp>
        <p:nvSpPr>
          <p:cNvPr id="22" name="TextBox 21">
            <a:extLst>
              <a:ext uri="{FF2B5EF4-FFF2-40B4-BE49-F238E27FC236}">
                <a16:creationId xmlns:a16="http://schemas.microsoft.com/office/drawing/2014/main" id="{C39AB2FA-CFED-4192-AB28-D77AF167B7D0}"/>
              </a:ext>
            </a:extLst>
          </p:cNvPr>
          <p:cNvSpPr txBox="1"/>
          <p:nvPr/>
        </p:nvSpPr>
        <p:spPr>
          <a:xfrm>
            <a:off x="5529102" y="1466136"/>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Abstract </a:t>
            </a:r>
            <a:r>
              <a:rPr lang="fr-FR" dirty="0" err="1"/>
              <a:t>factory</a:t>
            </a:r>
            <a:endParaRPr lang="en-US" dirty="0"/>
          </a:p>
        </p:txBody>
      </p:sp>
      <p:sp>
        <p:nvSpPr>
          <p:cNvPr id="23" name="TextBox 22">
            <a:extLst>
              <a:ext uri="{FF2B5EF4-FFF2-40B4-BE49-F238E27FC236}">
                <a16:creationId xmlns:a16="http://schemas.microsoft.com/office/drawing/2014/main" id="{6E884932-31CD-43CC-A8B3-925567141AD5}"/>
              </a:ext>
            </a:extLst>
          </p:cNvPr>
          <p:cNvSpPr txBox="1"/>
          <p:nvPr/>
        </p:nvSpPr>
        <p:spPr>
          <a:xfrm>
            <a:off x="7876751" y="1453997"/>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Builder Pattern</a:t>
            </a:r>
            <a:endParaRPr lang="en-US" dirty="0"/>
          </a:p>
        </p:txBody>
      </p:sp>
      <p:sp>
        <p:nvSpPr>
          <p:cNvPr id="24" name="TextBox 23">
            <a:extLst>
              <a:ext uri="{FF2B5EF4-FFF2-40B4-BE49-F238E27FC236}">
                <a16:creationId xmlns:a16="http://schemas.microsoft.com/office/drawing/2014/main" id="{9D955577-2241-4538-A9BC-1C454A7C0632}"/>
              </a:ext>
            </a:extLst>
          </p:cNvPr>
          <p:cNvSpPr txBox="1"/>
          <p:nvPr/>
        </p:nvSpPr>
        <p:spPr>
          <a:xfrm>
            <a:off x="806698" y="1970436"/>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Prototype Pattern</a:t>
            </a:r>
            <a:endParaRPr lang="en-US" dirty="0"/>
          </a:p>
        </p:txBody>
      </p:sp>
      <p:sp>
        <p:nvSpPr>
          <p:cNvPr id="25" name="TextBox 24">
            <a:extLst>
              <a:ext uri="{FF2B5EF4-FFF2-40B4-BE49-F238E27FC236}">
                <a16:creationId xmlns:a16="http://schemas.microsoft.com/office/drawing/2014/main" id="{16BD70E9-150E-4380-877E-0E74E4CBE4CF}"/>
              </a:ext>
            </a:extLst>
          </p:cNvPr>
          <p:cNvSpPr txBox="1"/>
          <p:nvPr/>
        </p:nvSpPr>
        <p:spPr>
          <a:xfrm>
            <a:off x="3181453" y="518653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Template Method</a:t>
            </a:r>
            <a:endParaRPr lang="en-US" dirty="0"/>
          </a:p>
        </p:txBody>
      </p:sp>
      <p:sp>
        <p:nvSpPr>
          <p:cNvPr id="26" name="TextBox 25">
            <a:extLst>
              <a:ext uri="{FF2B5EF4-FFF2-40B4-BE49-F238E27FC236}">
                <a16:creationId xmlns:a16="http://schemas.microsoft.com/office/drawing/2014/main" id="{50C63A16-B2C4-4FBC-9BC5-2D461BAE7718}"/>
              </a:ext>
            </a:extLst>
          </p:cNvPr>
          <p:cNvSpPr txBox="1"/>
          <p:nvPr/>
        </p:nvSpPr>
        <p:spPr>
          <a:xfrm>
            <a:off x="5529102" y="518653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Mediator Pattern</a:t>
            </a:r>
            <a:endParaRPr lang="en-US" dirty="0"/>
          </a:p>
        </p:txBody>
      </p:sp>
      <p:sp>
        <p:nvSpPr>
          <p:cNvPr id="27" name="TextBox 26">
            <a:extLst>
              <a:ext uri="{FF2B5EF4-FFF2-40B4-BE49-F238E27FC236}">
                <a16:creationId xmlns:a16="http://schemas.microsoft.com/office/drawing/2014/main" id="{B12A8405-30DA-4973-AD18-100E6F630C21}"/>
              </a:ext>
            </a:extLst>
          </p:cNvPr>
          <p:cNvSpPr txBox="1"/>
          <p:nvPr/>
        </p:nvSpPr>
        <p:spPr>
          <a:xfrm>
            <a:off x="7876750" y="5174393"/>
            <a:ext cx="2105449"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Command Pattern</a:t>
            </a:r>
            <a:endParaRPr lang="en-US" dirty="0"/>
          </a:p>
        </p:txBody>
      </p:sp>
      <p:sp>
        <p:nvSpPr>
          <p:cNvPr id="28" name="TextBox 27">
            <a:extLst>
              <a:ext uri="{FF2B5EF4-FFF2-40B4-BE49-F238E27FC236}">
                <a16:creationId xmlns:a16="http://schemas.microsoft.com/office/drawing/2014/main" id="{06B5E8A8-A338-4676-AB95-3366A4861CF9}"/>
              </a:ext>
            </a:extLst>
          </p:cNvPr>
          <p:cNvSpPr txBox="1"/>
          <p:nvPr/>
        </p:nvSpPr>
        <p:spPr>
          <a:xfrm>
            <a:off x="833804" y="577848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err="1"/>
              <a:t>Interpreter</a:t>
            </a:r>
            <a:r>
              <a:rPr lang="fr-FR" dirty="0"/>
              <a:t> Pattern</a:t>
            </a:r>
            <a:endParaRPr lang="en-US" dirty="0"/>
          </a:p>
        </p:txBody>
      </p:sp>
      <p:sp>
        <p:nvSpPr>
          <p:cNvPr id="29" name="TextBox 28">
            <a:extLst>
              <a:ext uri="{FF2B5EF4-FFF2-40B4-BE49-F238E27FC236}">
                <a16:creationId xmlns:a16="http://schemas.microsoft.com/office/drawing/2014/main" id="{688D0043-5A33-4181-88DC-9A2C883F994D}"/>
              </a:ext>
            </a:extLst>
          </p:cNvPr>
          <p:cNvSpPr txBox="1"/>
          <p:nvPr/>
        </p:nvSpPr>
        <p:spPr>
          <a:xfrm>
            <a:off x="3181453" y="5778482"/>
            <a:ext cx="210240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Memento Pattern</a:t>
            </a:r>
            <a:endParaRPr lang="en-US" dirty="0"/>
          </a:p>
        </p:txBody>
      </p:sp>
      <p:sp>
        <p:nvSpPr>
          <p:cNvPr id="30" name="TextBox 29">
            <a:extLst>
              <a:ext uri="{FF2B5EF4-FFF2-40B4-BE49-F238E27FC236}">
                <a16:creationId xmlns:a16="http://schemas.microsoft.com/office/drawing/2014/main" id="{BB3BB2D0-D7EA-4AB6-A672-66E2533539CE}"/>
              </a:ext>
            </a:extLst>
          </p:cNvPr>
          <p:cNvSpPr txBox="1"/>
          <p:nvPr/>
        </p:nvSpPr>
        <p:spPr>
          <a:xfrm>
            <a:off x="5529102" y="5766343"/>
            <a:ext cx="2871948"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fr-FR" dirty="0"/>
              <a:t>Chain of </a:t>
            </a:r>
            <a:r>
              <a:rPr lang="fr-FR" dirty="0" err="1"/>
              <a:t>responbility</a:t>
            </a:r>
            <a:r>
              <a:rPr lang="fr-FR" dirty="0"/>
              <a:t> pattern</a:t>
            </a:r>
            <a:endParaRPr lang="en-US" dirty="0"/>
          </a:p>
        </p:txBody>
      </p:sp>
    </p:spTree>
    <p:extLst>
      <p:ext uri="{BB962C8B-B14F-4D97-AF65-F5344CB8AC3E}">
        <p14:creationId xmlns:p14="http://schemas.microsoft.com/office/powerpoint/2010/main" val="37930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0-#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0-#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0-#ppt_w/2"/>
                                          </p:val>
                                        </p:tav>
                                        <p:tav tm="100000">
                                          <p:val>
                                            <p:strVal val="#ppt_x"/>
                                          </p:val>
                                        </p:tav>
                                      </p:tavLst>
                                    </p:anim>
                                    <p:anim calcmode="lin" valueType="num">
                                      <p:cBhvr additive="base">
                                        <p:cTn id="72" dur="500" fill="hold"/>
                                        <p:tgtEl>
                                          <p:spTgt spid="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fill="hold"/>
                                        <p:tgtEl>
                                          <p:spTgt spid="9"/>
                                        </p:tgtEl>
                                        <p:attrNameLst>
                                          <p:attrName>ppt_x</p:attrName>
                                        </p:attrNameLst>
                                      </p:cBhvr>
                                      <p:tavLst>
                                        <p:tav tm="0">
                                          <p:val>
                                            <p:strVal val="0-#ppt_w/2"/>
                                          </p:val>
                                        </p:tav>
                                        <p:tav tm="100000">
                                          <p:val>
                                            <p:strVal val="#ppt_x"/>
                                          </p:val>
                                        </p:tav>
                                      </p:tavLst>
                                    </p:anim>
                                    <p:anim calcmode="lin" valueType="num">
                                      <p:cBhvr additive="base">
                                        <p:cTn id="76" dur="500" fill="hold"/>
                                        <p:tgtEl>
                                          <p:spTgt spid="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0-#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0-#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0-#ppt_w/2"/>
                                          </p:val>
                                        </p:tav>
                                        <p:tav tm="100000">
                                          <p:val>
                                            <p:strVal val="#ppt_x"/>
                                          </p:val>
                                        </p:tav>
                                      </p:tavLst>
                                    </p:anim>
                                    <p:anim calcmode="lin" valueType="num">
                                      <p:cBhvr additive="base">
                                        <p:cTn id="88" dur="500" fill="hold"/>
                                        <p:tgtEl>
                                          <p:spTgt spid="1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0-#ppt_w/2"/>
                                          </p:val>
                                        </p:tav>
                                        <p:tav tm="100000">
                                          <p:val>
                                            <p:strVal val="#ppt_x"/>
                                          </p:val>
                                        </p:tav>
                                      </p:tavLst>
                                    </p:anim>
                                    <p:anim calcmode="lin" valueType="num">
                                      <p:cBhvr additive="base">
                                        <p:cTn id="92" dur="500" fill="hold"/>
                                        <p:tgtEl>
                                          <p:spTgt spid="2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0-#ppt_w/2"/>
                                          </p:val>
                                        </p:tav>
                                        <p:tav tm="100000">
                                          <p:val>
                                            <p:strVal val="#ppt_x"/>
                                          </p:val>
                                        </p:tav>
                                      </p:tavLst>
                                    </p:anim>
                                    <p:anim calcmode="lin" valueType="num">
                                      <p:cBhvr additive="base">
                                        <p:cTn id="96" dur="500" fill="hold"/>
                                        <p:tgtEl>
                                          <p:spTgt spid="26"/>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0-#ppt_w/2"/>
                                          </p:val>
                                        </p:tav>
                                        <p:tav tm="100000">
                                          <p:val>
                                            <p:strVal val="#ppt_x"/>
                                          </p:val>
                                        </p:tav>
                                      </p:tavLst>
                                    </p:anim>
                                    <p:anim calcmode="lin" valueType="num">
                                      <p:cBhvr additive="base">
                                        <p:cTn id="100" dur="500" fill="hold"/>
                                        <p:tgtEl>
                                          <p:spTgt spid="2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0-#ppt_w/2"/>
                                          </p:val>
                                        </p:tav>
                                        <p:tav tm="100000">
                                          <p:val>
                                            <p:strVal val="#ppt_x"/>
                                          </p:val>
                                        </p:tav>
                                      </p:tavLst>
                                    </p:anim>
                                    <p:anim calcmode="lin" valueType="num">
                                      <p:cBhvr additive="base">
                                        <p:cTn id="104" dur="500" fill="hold"/>
                                        <p:tgtEl>
                                          <p:spTgt spid="3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0-#ppt_w/2"/>
                                          </p:val>
                                        </p:tav>
                                        <p:tav tm="100000">
                                          <p:val>
                                            <p:strVal val="#ppt_x"/>
                                          </p:val>
                                        </p:tav>
                                      </p:tavLst>
                                    </p:anim>
                                    <p:anim calcmode="lin" valueType="num">
                                      <p:cBhvr additive="base">
                                        <p:cTn id="108" dur="500" fill="hold"/>
                                        <p:tgtEl>
                                          <p:spTgt spid="2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0-#ppt_w/2"/>
                                          </p:val>
                                        </p:tav>
                                        <p:tav tm="100000">
                                          <p:val>
                                            <p:strVal val="#ppt_x"/>
                                          </p:val>
                                        </p:tav>
                                      </p:tavLst>
                                    </p:anim>
                                    <p:anim calcmode="lin" valueType="num">
                                      <p:cBhvr additive="base">
                                        <p:cTn id="1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D0CD-3A5D-4C91-8A55-50E523A86266}"/>
              </a:ext>
            </a:extLst>
          </p:cNvPr>
          <p:cNvSpPr>
            <a:spLocks noGrp="1"/>
          </p:cNvSpPr>
          <p:nvPr>
            <p:ph type="title"/>
          </p:nvPr>
        </p:nvSpPr>
        <p:spPr/>
        <p:txBody>
          <a:bodyPr/>
          <a:lstStyle/>
          <a:p>
            <a:r>
              <a:rPr lang="en-US" dirty="0"/>
              <a:t>What doe you see?</a:t>
            </a:r>
          </a:p>
        </p:txBody>
      </p:sp>
      <p:pic>
        <p:nvPicPr>
          <p:cNvPr id="5" name="Content Placeholder 4">
            <a:extLst>
              <a:ext uri="{FF2B5EF4-FFF2-40B4-BE49-F238E27FC236}">
                <a16:creationId xmlns:a16="http://schemas.microsoft.com/office/drawing/2014/main" id="{0B0ECDDD-DF4C-4E48-9173-9C4B13F08A57}"/>
              </a:ext>
            </a:extLst>
          </p:cNvPr>
          <p:cNvPicPr>
            <a:picLocks noGrp="1" noChangeAspect="1"/>
          </p:cNvPicPr>
          <p:nvPr>
            <p:ph idx="1"/>
          </p:nvPr>
        </p:nvPicPr>
        <p:blipFill>
          <a:blip r:embed="rId2"/>
          <a:stretch>
            <a:fillRect/>
          </a:stretch>
        </p:blipFill>
        <p:spPr>
          <a:xfrm>
            <a:off x="1435553" y="1249176"/>
            <a:ext cx="8352703" cy="4752975"/>
          </a:xfrm>
          <a:prstGeom prst="rect">
            <a:avLst/>
          </a:prstGeom>
        </p:spPr>
      </p:pic>
      <p:sp>
        <p:nvSpPr>
          <p:cNvPr id="4" name="Footer Placeholder 3">
            <a:extLst>
              <a:ext uri="{FF2B5EF4-FFF2-40B4-BE49-F238E27FC236}">
                <a16:creationId xmlns:a16="http://schemas.microsoft.com/office/drawing/2014/main" id="{36F7E6F3-1AD5-49B0-A62C-4770C391E150}"/>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4016005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325C-4BB5-46F5-9EC1-48DE1598B2E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600D09A-833C-44BB-8E5F-CEABC5251CC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D061853-5E06-48CA-A569-87051B3B2A60}"/>
              </a:ext>
            </a:extLst>
          </p:cNvPr>
          <p:cNvSpPr>
            <a:spLocks noGrp="1"/>
          </p:cNvSpPr>
          <p:nvPr>
            <p:ph type="ftr" sz="quarter" idx="11"/>
          </p:nvPr>
        </p:nvSpPr>
        <p:spPr/>
        <p:txBody>
          <a:bodyPr/>
          <a:lstStyle/>
          <a:p>
            <a:r>
              <a:rPr lang="en-US"/>
              <a:t>@stephanevg</a:t>
            </a:r>
            <a:endParaRPr lang="en-US" dirty="0"/>
          </a:p>
        </p:txBody>
      </p:sp>
      <p:pic>
        <p:nvPicPr>
          <p:cNvPr id="5" name="Picture 2" descr="C:\Users\taavast3\AppData\Local\Temp\SNAGHTMLa3a13a9.PNG">
            <a:extLst>
              <a:ext uri="{FF2B5EF4-FFF2-40B4-BE49-F238E27FC236}">
                <a16:creationId xmlns:a16="http://schemas.microsoft.com/office/drawing/2014/main" id="{7AAF7035-BFFF-417A-9F95-8F40F3D86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82" y="1145894"/>
            <a:ext cx="2087778" cy="495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Make sure you add a summary slide</a:t>
            </a:r>
          </a:p>
          <a:p>
            <a:r>
              <a:rPr lang="en-US" dirty="0"/>
              <a:t>Use 3-5 bullet points to reiterate key points</a:t>
            </a:r>
          </a:p>
          <a:p>
            <a:endParaRPr lang="en-US" dirty="0"/>
          </a:p>
          <a:p>
            <a:endParaRPr lang="en-US" dirty="0"/>
          </a:p>
          <a:p>
            <a:endParaRPr lang="en-US" dirty="0"/>
          </a:p>
          <a:p>
            <a:endParaRPr lang="en-US" dirty="0"/>
          </a:p>
          <a:p>
            <a:endParaRPr lang="en-US" dirty="0"/>
          </a:p>
          <a:p>
            <a:r>
              <a:rPr lang="en-US" dirty="0"/>
              <a:t>This is an example of the “Title and Content” layout.</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43443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1327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Understand</a:t>
            </a:r>
            <a:r>
              <a:rPr lang="de-DE" dirty="0"/>
              <a:t> </a:t>
            </a:r>
            <a:r>
              <a:rPr lang="de-DE" dirty="0" err="1"/>
              <a:t>the</a:t>
            </a:r>
            <a:r>
              <a:rPr lang="de-DE" dirty="0"/>
              <a:t> </a:t>
            </a:r>
            <a:r>
              <a:rPr lang="de-DE" dirty="0" err="1"/>
              <a:t>concepts</a:t>
            </a:r>
            <a:r>
              <a:rPr lang="de-DE" dirty="0"/>
              <a:t> </a:t>
            </a:r>
            <a:r>
              <a:rPr lang="de-DE" dirty="0" err="1"/>
              <a:t>behind</a:t>
            </a:r>
            <a:r>
              <a:rPr lang="de-DE" dirty="0"/>
              <a:t> </a:t>
            </a:r>
            <a:r>
              <a:rPr lang="de-DE" dirty="0" err="1"/>
              <a:t>classes</a:t>
            </a:r>
            <a:endParaRPr lang="de-DE" dirty="0"/>
          </a:p>
          <a:p>
            <a:pPr marL="457200" indent="-457200">
              <a:buFont typeface="Arial" panose="020B0604020202020204" pitchFamily="34" charset="0"/>
              <a:buChar char="•"/>
            </a:pPr>
            <a:r>
              <a:rPr lang="de-DE" dirty="0" err="1"/>
              <a:t>Understand</a:t>
            </a:r>
            <a:r>
              <a:rPr lang="de-DE" dirty="0"/>
              <a:t> </a:t>
            </a:r>
            <a:r>
              <a:rPr lang="de-DE" dirty="0" err="1"/>
              <a:t>why</a:t>
            </a:r>
            <a:r>
              <a:rPr lang="de-DE" dirty="0"/>
              <a:t> </a:t>
            </a:r>
            <a:r>
              <a:rPr lang="de-DE" dirty="0" err="1"/>
              <a:t>classes</a:t>
            </a:r>
            <a:r>
              <a:rPr lang="de-DE" dirty="0"/>
              <a:t> </a:t>
            </a:r>
            <a:r>
              <a:rPr lang="de-DE" dirty="0" err="1"/>
              <a:t>are</a:t>
            </a:r>
            <a:r>
              <a:rPr lang="de-DE" dirty="0"/>
              <a:t> </a:t>
            </a:r>
            <a:r>
              <a:rPr lang="de-DE" dirty="0" err="1"/>
              <a:t>the</a:t>
            </a:r>
            <a:r>
              <a:rPr lang="de-DE" dirty="0"/>
              <a:t> </a:t>
            </a:r>
            <a:r>
              <a:rPr lang="de-DE" dirty="0" err="1"/>
              <a:t>next</a:t>
            </a:r>
            <a:r>
              <a:rPr lang="de-DE" dirty="0"/>
              <a:t> </a:t>
            </a:r>
            <a:r>
              <a:rPr lang="de-DE" dirty="0" err="1"/>
              <a:t>step</a:t>
            </a:r>
            <a:r>
              <a:rPr lang="de-DE" dirty="0"/>
              <a:t> in </a:t>
            </a:r>
            <a:r>
              <a:rPr lang="de-DE" dirty="0" err="1"/>
              <a:t>the</a:t>
            </a:r>
            <a:r>
              <a:rPr lang="de-DE" dirty="0"/>
              <a:t> </a:t>
            </a:r>
            <a:r>
              <a:rPr lang="de-DE" dirty="0" err="1"/>
              <a:t>admin</a:t>
            </a:r>
            <a:r>
              <a:rPr lang="de-DE" dirty="0"/>
              <a:t> / </a:t>
            </a:r>
            <a:r>
              <a:rPr lang="de-DE" dirty="0" err="1"/>
              <a:t>engineer</a:t>
            </a:r>
            <a:r>
              <a:rPr lang="de-DE" dirty="0"/>
              <a:t> </a:t>
            </a:r>
            <a:r>
              <a:rPr lang="de-DE" dirty="0" err="1"/>
              <a:t>learning</a:t>
            </a:r>
            <a:r>
              <a:rPr lang="de-DE" dirty="0"/>
              <a:t> </a:t>
            </a:r>
            <a:r>
              <a:rPr lang="de-DE" dirty="0" err="1"/>
              <a:t>process</a:t>
            </a:r>
            <a:r>
              <a:rPr lang="de-DE" dirty="0"/>
              <a:t>.</a:t>
            </a:r>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use</a:t>
            </a:r>
            <a:r>
              <a:rPr lang="de-DE" dirty="0"/>
              <a:t> </a:t>
            </a:r>
            <a:r>
              <a:rPr lang="de-DE" dirty="0" err="1"/>
              <a:t>classes</a:t>
            </a:r>
            <a:r>
              <a:rPr lang="de-DE" dirty="0"/>
              <a:t> </a:t>
            </a:r>
            <a:r>
              <a:rPr lang="de-DE" dirty="0" err="1"/>
              <a:t>effeciently</a:t>
            </a:r>
            <a:r>
              <a:rPr lang="de-DE" dirty="0"/>
              <a:t> </a:t>
            </a:r>
            <a:r>
              <a:rPr lang="de-DE" dirty="0" err="1"/>
              <a:t>using</a:t>
            </a:r>
            <a:r>
              <a:rPr lang="de-DE" dirty="0"/>
              <a:t> </a:t>
            </a:r>
            <a:r>
              <a:rPr lang="de-DE" dirty="0" err="1"/>
              <a:t>years</a:t>
            </a:r>
            <a:r>
              <a:rPr lang="de-DE" dirty="0"/>
              <a:t> </a:t>
            </a:r>
            <a:r>
              <a:rPr lang="de-DE" dirty="0" err="1"/>
              <a:t>of</a:t>
            </a:r>
            <a:r>
              <a:rPr lang="de-DE" dirty="0"/>
              <a:t> </a:t>
            </a:r>
            <a:r>
              <a:rPr lang="de-DE" dirty="0" err="1"/>
              <a:t>best</a:t>
            </a:r>
            <a:r>
              <a:rPr lang="de-DE" dirty="0"/>
              <a:t> </a:t>
            </a:r>
            <a:r>
              <a:rPr lang="de-DE" dirty="0" err="1"/>
              <a:t>practises</a:t>
            </a:r>
            <a:r>
              <a:rPr lang="de-DE" dirty="0"/>
              <a:t>.</a:t>
            </a:r>
          </a:p>
          <a:p>
            <a:pPr marL="457200" indent="-457200">
              <a:buFont typeface="Arial" panose="020B0604020202020204" pitchFamily="34" charset="0"/>
              <a:buChar char="•"/>
            </a:pPr>
            <a:r>
              <a:rPr lang="de-DE" dirty="0" err="1"/>
              <a:t>Learn</a:t>
            </a:r>
            <a:r>
              <a:rPr lang="de-DE" dirty="0"/>
              <a:t> '</a:t>
            </a:r>
            <a:r>
              <a:rPr lang="de-DE" dirty="0" err="1"/>
              <a:t>advanced</a:t>
            </a:r>
            <a:r>
              <a:rPr lang="de-DE" dirty="0"/>
              <a:t>' OOP </a:t>
            </a:r>
            <a:r>
              <a:rPr lang="de-DE" dirty="0" err="1"/>
              <a:t>concepts</a:t>
            </a:r>
            <a:r>
              <a:rPr lang="de-DE" dirty="0"/>
              <a:t> </a:t>
            </a:r>
          </a:p>
          <a:p>
            <a:pPr marL="457200" indent="-457200">
              <a:buFont typeface="Arial" panose="020B0604020202020204" pitchFamily="34" charset="0"/>
              <a:buChar char="•"/>
            </a:pPr>
            <a:r>
              <a:rPr lang="de-DE" dirty="0" err="1"/>
              <a:t>Learn</a:t>
            </a:r>
            <a:r>
              <a:rPr lang="de-DE" dirty="0"/>
              <a:t> </a:t>
            </a:r>
            <a:r>
              <a:rPr lang="de-DE" dirty="0" err="1"/>
              <a:t>how</a:t>
            </a:r>
            <a:r>
              <a:rPr lang="de-DE" dirty="0"/>
              <a:t> I </a:t>
            </a:r>
            <a:r>
              <a:rPr lang="de-DE" dirty="0" err="1"/>
              <a:t>have</a:t>
            </a:r>
            <a:r>
              <a:rPr lang="de-DE" dirty="0"/>
              <a:t> </a:t>
            </a:r>
            <a:r>
              <a:rPr lang="de-DE" dirty="0" err="1"/>
              <a:t>implemented</a:t>
            </a:r>
            <a:r>
              <a:rPr lang="de-DE" dirty="0"/>
              <a:t> </a:t>
            </a:r>
            <a:r>
              <a:rPr lang="de-DE" dirty="0" err="1"/>
              <a:t>classes</a:t>
            </a:r>
            <a:r>
              <a:rPr lang="de-DE" dirty="0"/>
              <a:t> in real </a:t>
            </a:r>
            <a:r>
              <a:rPr lang="de-DE" dirty="0" err="1"/>
              <a:t>life</a:t>
            </a:r>
            <a:r>
              <a:rPr lang="de-DE" dirty="0"/>
              <a:t> </a:t>
            </a:r>
            <a:r>
              <a:rPr lang="de-DE" dirty="0" err="1"/>
              <a:t>projects</a:t>
            </a:r>
            <a:endParaRPr lang="de-DE" dirty="0"/>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2369</Words>
  <Application>Microsoft Office PowerPoint</Application>
  <PresentationFormat>Widescreen</PresentationFormat>
  <Paragraphs>483</Paragraphs>
  <Slides>80</Slides>
  <Notes>39</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Lucida Console</vt:lpstr>
      <vt:lpstr>Consolas</vt:lpstr>
      <vt:lpstr>Stencil</vt:lpstr>
      <vt:lpstr>CarlMarx</vt:lpstr>
      <vt:lpstr>Arial</vt:lpstr>
      <vt:lpstr>Alfarn</vt:lpstr>
      <vt:lpstr>Segoe UI</vt:lpstr>
      <vt:lpstr>Calibri</vt:lpstr>
      <vt:lpstr>Office</vt:lpstr>
      <vt:lpstr>Custom Design</vt:lpstr>
      <vt:lpstr>Learn classes with Class {}</vt:lpstr>
      <vt:lpstr>PowerPoint Presentation</vt:lpstr>
      <vt:lpstr>PowerPoint Presentation</vt:lpstr>
      <vt:lpstr>PowerPoint Presentation</vt:lpstr>
      <vt:lpstr>PowerPoint Presentation</vt:lpstr>
      <vt:lpstr>PowerPoint Presentation</vt:lpstr>
      <vt:lpstr>Learn classes with Class {}</vt:lpstr>
      <vt:lpstr>How to insert your Twitter handle</vt:lpstr>
      <vt:lpstr>This Session</vt:lpstr>
      <vt:lpstr>Agenda</vt:lpstr>
      <vt:lpstr>about_Speaker</vt:lpstr>
      <vt:lpstr>How to transmit my knowledge? </vt:lpstr>
      <vt:lpstr>Session plan</vt:lpstr>
      <vt:lpstr>Learning from the beginning</vt:lpstr>
      <vt:lpstr>Click! (What is an object?)</vt:lpstr>
      <vt:lpstr>Introduction: assimilating class concepts</vt:lpstr>
      <vt:lpstr>Class basics</vt:lpstr>
      <vt:lpstr>PowerPoint Presentation</vt:lpstr>
      <vt:lpstr>PowerPoint Presentation</vt:lpstr>
      <vt:lpstr>Session plan</vt:lpstr>
      <vt:lpstr>OOP concepts</vt:lpstr>
      <vt:lpstr>OOP: What's that?</vt:lpstr>
      <vt:lpstr>4 pillars of OOP</vt:lpstr>
      <vt:lpstr>4 Pillars of OOP: Abstraction</vt:lpstr>
      <vt:lpstr>4 Pillars of OOP: encapsulation</vt:lpstr>
      <vt:lpstr>PowerPoint Presentation</vt:lpstr>
      <vt:lpstr>4 Pillars of OOP: polymorphism</vt:lpstr>
      <vt:lpstr>Open source projects using Powershell Classes</vt:lpstr>
      <vt:lpstr>Class.HostsManagement: (me)</vt:lpstr>
      <vt:lpstr>Feedback</vt:lpstr>
      <vt:lpstr>Learnings: Module Structure using classes</vt:lpstr>
      <vt:lpstr>Benefits of this approach</vt:lpstr>
      <vt:lpstr>Learnings: File structure</vt:lpstr>
      <vt:lpstr>PsClassUtils – Stéphane van Gulick (me)</vt:lpstr>
      <vt:lpstr>ImportExcel – Doug Finke</vt:lpstr>
      <vt:lpstr>Polaris – Tyler Leonhardt / Micah Rairdon</vt:lpstr>
      <vt:lpstr>PSHTML – Stéphane van Gulick (me)</vt:lpstr>
      <vt:lpstr>PoshBot – Brandon Olin</vt:lpstr>
      <vt:lpstr>My key take aways</vt:lpstr>
      <vt:lpstr>Session plan</vt:lpstr>
      <vt:lpstr>Communicate via diagrams: UML</vt:lpstr>
      <vt:lpstr>Communicate via images using UML Diagrams</vt:lpstr>
      <vt:lpstr>Communicate via images using UML diagrams</vt:lpstr>
      <vt:lpstr>PowerPoint Presentation</vt:lpstr>
      <vt:lpstr>Demo recap:</vt:lpstr>
      <vt:lpstr>Polaris</vt:lpstr>
      <vt:lpstr>Poshbot</vt:lpstr>
      <vt:lpstr>Session plan</vt:lpstr>
      <vt:lpstr>Chill:</vt:lpstr>
      <vt:lpstr>Use well known standards:</vt:lpstr>
      <vt:lpstr>Use well known standards:</vt:lpstr>
      <vt:lpstr>Use well known standards:</vt:lpstr>
      <vt:lpstr>Use well known standards:</vt:lpstr>
      <vt:lpstr>Use well known standards:</vt:lpstr>
      <vt:lpstr>Use well known standards:</vt:lpstr>
      <vt:lpstr>Use well known standards:</vt:lpstr>
      <vt:lpstr>Use well known standards</vt:lpstr>
      <vt:lpstr>TDD</vt:lpstr>
      <vt:lpstr>Test driven developement</vt:lpstr>
      <vt:lpstr>PowerPoint Presentation</vt:lpstr>
      <vt:lpstr>Demo recap</vt:lpstr>
      <vt:lpstr>Reusing existing knowledge: Design patterns</vt:lpstr>
      <vt:lpstr>Design patterns</vt:lpstr>
      <vt:lpstr>Design pattern: example</vt:lpstr>
      <vt:lpstr>Design pattern: example</vt:lpstr>
      <vt:lpstr>Design pattern: example</vt:lpstr>
      <vt:lpstr>Design pattern: example</vt:lpstr>
      <vt:lpstr>Design pattern: example</vt:lpstr>
      <vt:lpstr>Design pattern: Key take aways</vt:lpstr>
      <vt:lpstr>Design pattern: Key take aways</vt:lpstr>
      <vt:lpstr>Design pattern: Key take aways</vt:lpstr>
      <vt:lpstr>Session plan</vt:lpstr>
      <vt:lpstr>Design patterns</vt:lpstr>
      <vt:lpstr>Design patterns</vt:lpstr>
      <vt:lpstr>What doe you see?</vt:lpstr>
      <vt:lpstr>PowerPoint Presentation</vt:lpstr>
      <vt:lpstr>PowerPoint Presentation</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Van Gulick Stéphane, INI-ONE-CIS-SDI-WOE</cp:lastModifiedBy>
  <cp:revision>13</cp:revision>
  <dcterms:created xsi:type="dcterms:W3CDTF">2019-04-18T11:57:57Z</dcterms:created>
  <dcterms:modified xsi:type="dcterms:W3CDTF">2019-05-28T08:05:21Z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iteId">
    <vt:lpwstr>364e5b87-c1c7-420d-9bee-c35d19b557a1</vt:lpwstr>
  </property>
  <property fmtid="{D5CDD505-2E9C-101B-9397-08002B2CF9AE}" pid="4" name="MSIP_Label_2e1fccfb-80ca-4fe1-a574-1516544edb53_Owner">
    <vt:lpwstr>Stephane.VanGulick@swisscom.com</vt:lpwstr>
  </property>
  <property fmtid="{D5CDD505-2E9C-101B-9397-08002B2CF9AE}" pid="5" name="MSIP_Label_2e1fccfb-80ca-4fe1-a574-1516544edb53_SetDate">
    <vt:lpwstr>2019-05-27T07:22:09.7270111Z</vt:lpwstr>
  </property>
  <property fmtid="{D5CDD505-2E9C-101B-9397-08002B2CF9AE}" pid="6" name="MSIP_Label_2e1fccfb-80ca-4fe1-a574-1516544edb53_Name">
    <vt:lpwstr>C2 Internal</vt:lpwstr>
  </property>
  <property fmtid="{D5CDD505-2E9C-101B-9397-08002B2CF9AE}" pid="7" name="MSIP_Label_2e1fccfb-80ca-4fe1-a574-1516544edb53_Application">
    <vt:lpwstr>Microsoft Azure Information Protection</vt:lpwstr>
  </property>
  <property fmtid="{D5CDD505-2E9C-101B-9397-08002B2CF9AE}" pid="8" name="MSIP_Label_2e1fccfb-80ca-4fe1-a574-1516544edb53_Extended_MSFT_Method">
    <vt:lpwstr>Automatic</vt:lpwstr>
  </property>
  <property fmtid="{D5CDD505-2E9C-101B-9397-08002B2CF9AE}" pid="9" name="Sensitivity">
    <vt:lpwstr>C2 Internal</vt:lpwstr>
  </property>
</Properties>
</file>